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68" r:id="rId4"/>
    <p:sldId id="272" r:id="rId5"/>
    <p:sldId id="273" r:id="rId6"/>
    <p:sldId id="271" r:id="rId7"/>
    <p:sldId id="270" r:id="rId8"/>
    <p:sldId id="269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B"/>
    <a:srgbClr val="FF9900"/>
    <a:srgbClr val="3333FF"/>
    <a:srgbClr val="EBF3FF"/>
    <a:srgbClr val="EBFFFF"/>
    <a:srgbClr val="00FFFF"/>
    <a:srgbClr val="FF0000"/>
    <a:srgbClr val="4FE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0BDE4-0775-4606-9F79-A4529642A5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1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E2EC5-D4F5-4ADF-A8A7-EC9C4FB5A9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06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9B38F-E4F7-493B-ADA4-C20C16B12D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9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583BE-C529-4945-8E3A-F3A738EFC6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18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3214A-73BD-4F58-9EEA-4B7FDF0A46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E878B-DBE5-4AEE-9553-1EF9CF5597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49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5642-1630-4287-90C4-C19963BCF6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86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DD263-8DC2-4FAF-A88A-9D01AA4DD7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80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5504F-E90E-4ECD-AA43-57C6EED1DB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66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DA7AA-B7AD-4BFA-A87A-D62CD0217C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95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9D69F-7651-4FB5-A53A-E72D55F3F4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69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2EFF354-A612-4AB6-9F60-8FF647C59F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j0239501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04813"/>
            <a:ext cx="6804025" cy="608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2463800"/>
            <a:ext cx="9144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56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Watery Spelling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89150" y="4652963"/>
            <a:ext cx="6443663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2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rinking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042988" y="4652963"/>
            <a:ext cx="1368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GB" sz="14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d</a:t>
            </a:r>
          </a:p>
        </p:txBody>
      </p:sp>
      <p:pic>
        <p:nvPicPr>
          <p:cNvPr id="3076" name="Picture 8" descr="j01411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692150"/>
            <a:ext cx="4464050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4652963"/>
            <a:ext cx="6480175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2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athing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474788" y="4652963"/>
            <a:ext cx="1368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GB" sz="14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b</a:t>
            </a:r>
          </a:p>
        </p:txBody>
      </p:sp>
      <p:pic>
        <p:nvPicPr>
          <p:cNvPr id="4100" name="Picture 7" descr="j01407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836613"/>
            <a:ext cx="5688012" cy="359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4652963"/>
            <a:ext cx="7885112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2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wimming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95288" y="4652963"/>
            <a:ext cx="1368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GB" sz="14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</a:t>
            </a:r>
          </a:p>
        </p:txBody>
      </p:sp>
      <p:pic>
        <p:nvPicPr>
          <p:cNvPr id="5124" name="Picture 4" descr="j0232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60363"/>
            <a:ext cx="42100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0338" y="4652963"/>
            <a:ext cx="5400675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2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ishing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979613" y="4652963"/>
            <a:ext cx="1368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GB" sz="14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f</a:t>
            </a:r>
          </a:p>
        </p:txBody>
      </p:sp>
      <p:pic>
        <p:nvPicPr>
          <p:cNvPr id="6148" name="Picture 5" descr="j0120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15888"/>
            <a:ext cx="4929188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313" y="4652963"/>
            <a:ext cx="5111750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2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owing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835150" y="4652963"/>
            <a:ext cx="1368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GB" sz="14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r</a:t>
            </a:r>
          </a:p>
        </p:txBody>
      </p:sp>
      <p:pic>
        <p:nvPicPr>
          <p:cNvPr id="7172" name="Picture 5" descr="j03326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765175"/>
            <a:ext cx="4432300" cy="361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4652963"/>
            <a:ext cx="4968875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2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ailing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2124075" y="4652963"/>
            <a:ext cx="1368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GB" sz="14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</a:t>
            </a:r>
          </a:p>
        </p:txBody>
      </p:sp>
      <p:pic>
        <p:nvPicPr>
          <p:cNvPr id="8196" name="Picture 5" descr="j03838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765175"/>
            <a:ext cx="4032250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4652963"/>
            <a:ext cx="7885112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20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ardening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50825" y="4652963"/>
            <a:ext cx="1368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GB" sz="14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g</a:t>
            </a:r>
          </a:p>
        </p:txBody>
      </p:sp>
      <p:pic>
        <p:nvPicPr>
          <p:cNvPr id="9220" name="Picture 5" descr="j03383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04813"/>
            <a:ext cx="2860675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16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Berlin Sans FB Demi</vt:lpstr>
      <vt:lpstr>Default Design</vt:lpstr>
      <vt:lpstr>PowerPoint Presentation</vt:lpstr>
      <vt:lpstr>rinking</vt:lpstr>
      <vt:lpstr>athing</vt:lpstr>
      <vt:lpstr>wimming</vt:lpstr>
      <vt:lpstr>ishing</vt:lpstr>
      <vt:lpstr>owing</vt:lpstr>
      <vt:lpstr>ailing</vt:lpstr>
      <vt:lpstr>ardening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kleeds</dc:creator>
  <cp:lastModifiedBy>Teacher E-Solutions</cp:lastModifiedBy>
  <cp:revision>21</cp:revision>
  <dcterms:created xsi:type="dcterms:W3CDTF">2007-04-26T14:43:28Z</dcterms:created>
  <dcterms:modified xsi:type="dcterms:W3CDTF">2019-01-18T17:29:11Z</dcterms:modified>
</cp:coreProperties>
</file>