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9" r:id="rId3"/>
    <p:sldId id="268" r:id="rId4"/>
    <p:sldId id="272" r:id="rId5"/>
    <p:sldId id="273" r:id="rId6"/>
    <p:sldId id="271" r:id="rId7"/>
    <p:sldId id="270" r:id="rId8"/>
    <p:sldId id="269" r:id="rId9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EB"/>
    <a:srgbClr val="FF9900"/>
    <a:srgbClr val="3333FF"/>
    <a:srgbClr val="EBF3FF"/>
    <a:srgbClr val="EBFFFF"/>
    <a:srgbClr val="00FFFF"/>
    <a:srgbClr val="FF0000"/>
    <a:srgbClr val="4FEB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90BDE4-0775-4606-9F79-A4529642A5A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3315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AE2EC5-D4F5-4ADF-A8A7-EC9C4FB5A94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3067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49B38F-E4F7-493B-ADA4-C20C16B12D2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7992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2583BE-C529-4945-8E3A-F3A738EFC61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5183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3214A-73BD-4F58-9EEA-4B7FDF0A461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7885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8E878B-DBE5-4AEE-9553-1EF9CF5597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0491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625642-1630-4287-90C4-C19963BCF67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9866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CDD263-8DC2-4FAF-A88A-9D01AA4DD79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801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B5504F-E90E-4ECD-AA43-57C6EED1DBA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5664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6DA7AA-B7AD-4BFA-A87A-D62CD0217C6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6959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9D69F-7651-4FB5-A53A-E72D55F3F46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1691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A2EFF354-A612-4AB6-9F60-8FF647C59FA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j0239501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404813"/>
            <a:ext cx="6804025" cy="608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0" y="2463800"/>
            <a:ext cx="91440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1560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Watery Spelling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3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3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89150" y="4652963"/>
            <a:ext cx="6443663" cy="1470025"/>
          </a:xfrm>
        </p:spPr>
        <p:txBody>
          <a:bodyPr/>
          <a:lstStyle/>
          <a:p>
            <a:pPr algn="l" eaLnBrk="1" hangingPunct="1">
              <a:defRPr/>
            </a:pPr>
            <a:r>
              <a:rPr lang="en-GB" sz="1420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rinking</a:t>
            </a:r>
          </a:p>
        </p:txBody>
      </p:sp>
      <p:sp>
        <p:nvSpPr>
          <p:cNvPr id="44038" name="Rectangle 6"/>
          <p:cNvSpPr>
            <a:spLocks noChangeArrowheads="1"/>
          </p:cNvSpPr>
          <p:nvPr/>
        </p:nvSpPr>
        <p:spPr bwMode="auto">
          <a:xfrm>
            <a:off x="1042988" y="4652963"/>
            <a:ext cx="1368425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en-GB" sz="142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d</a:t>
            </a:r>
          </a:p>
        </p:txBody>
      </p:sp>
      <p:pic>
        <p:nvPicPr>
          <p:cNvPr id="3076" name="Picture 8" descr="j014118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692150"/>
            <a:ext cx="4464050" cy="3954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/>
      <p:bldP spid="4403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55875" y="4652963"/>
            <a:ext cx="6480175" cy="1470025"/>
          </a:xfrm>
        </p:spPr>
        <p:txBody>
          <a:bodyPr/>
          <a:lstStyle/>
          <a:p>
            <a:pPr algn="l" eaLnBrk="1" hangingPunct="1">
              <a:defRPr/>
            </a:pPr>
            <a:r>
              <a:rPr lang="en-GB" sz="1420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athing</a:t>
            </a:r>
          </a:p>
        </p:txBody>
      </p:sp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1474788" y="4652963"/>
            <a:ext cx="1368425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en-GB" sz="142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b</a:t>
            </a:r>
          </a:p>
        </p:txBody>
      </p:sp>
      <p:pic>
        <p:nvPicPr>
          <p:cNvPr id="4100" name="Picture 7" descr="j014076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738" y="836613"/>
            <a:ext cx="5688012" cy="3598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4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4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42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42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16013" y="4652963"/>
            <a:ext cx="7885112" cy="1470025"/>
          </a:xfrm>
        </p:spPr>
        <p:txBody>
          <a:bodyPr/>
          <a:lstStyle/>
          <a:p>
            <a:pPr algn="l" eaLnBrk="1" hangingPunct="1">
              <a:defRPr/>
            </a:pPr>
            <a:r>
              <a:rPr lang="en-GB" sz="1420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wimming</a:t>
            </a:r>
          </a:p>
        </p:txBody>
      </p:sp>
      <p:sp>
        <p:nvSpPr>
          <p:cNvPr id="58371" name="Rectangle 3"/>
          <p:cNvSpPr>
            <a:spLocks noChangeArrowheads="1"/>
          </p:cNvSpPr>
          <p:nvPr/>
        </p:nvSpPr>
        <p:spPr bwMode="auto">
          <a:xfrm>
            <a:off x="395288" y="4652963"/>
            <a:ext cx="1368425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en-GB" sz="142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s</a:t>
            </a:r>
          </a:p>
        </p:txBody>
      </p:sp>
      <p:pic>
        <p:nvPicPr>
          <p:cNvPr id="5124" name="Picture 4" descr="j023214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360363"/>
            <a:ext cx="4210050" cy="458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83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83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0" grpId="0"/>
      <p:bldP spid="5837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00338" y="4652963"/>
            <a:ext cx="5400675" cy="1470025"/>
          </a:xfrm>
        </p:spPr>
        <p:txBody>
          <a:bodyPr/>
          <a:lstStyle/>
          <a:p>
            <a:pPr algn="l" eaLnBrk="1" hangingPunct="1">
              <a:defRPr/>
            </a:pPr>
            <a:r>
              <a:rPr lang="en-GB" sz="1420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ishing</a:t>
            </a:r>
          </a:p>
        </p:txBody>
      </p:sp>
      <p:sp>
        <p:nvSpPr>
          <p:cNvPr id="59395" name="Rectangle 3"/>
          <p:cNvSpPr>
            <a:spLocks noChangeArrowheads="1"/>
          </p:cNvSpPr>
          <p:nvPr/>
        </p:nvSpPr>
        <p:spPr bwMode="auto">
          <a:xfrm>
            <a:off x="1979613" y="4652963"/>
            <a:ext cx="1368425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en-GB" sz="142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f</a:t>
            </a:r>
          </a:p>
        </p:txBody>
      </p:sp>
      <p:pic>
        <p:nvPicPr>
          <p:cNvPr id="6148" name="Picture 5" descr="j012097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115888"/>
            <a:ext cx="4929188" cy="451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93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93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93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93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627313" y="4652963"/>
            <a:ext cx="5111750" cy="1470025"/>
          </a:xfrm>
        </p:spPr>
        <p:txBody>
          <a:bodyPr/>
          <a:lstStyle/>
          <a:p>
            <a:pPr algn="l" eaLnBrk="1" hangingPunct="1">
              <a:defRPr/>
            </a:pPr>
            <a:r>
              <a:rPr lang="en-GB" sz="1420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owing</a:t>
            </a:r>
          </a:p>
        </p:txBody>
      </p:sp>
      <p:sp>
        <p:nvSpPr>
          <p:cNvPr id="57347" name="Rectangle 3"/>
          <p:cNvSpPr>
            <a:spLocks noChangeArrowheads="1"/>
          </p:cNvSpPr>
          <p:nvPr/>
        </p:nvSpPr>
        <p:spPr bwMode="auto">
          <a:xfrm>
            <a:off x="1835150" y="4652963"/>
            <a:ext cx="1368425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en-GB" sz="142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r</a:t>
            </a:r>
          </a:p>
        </p:txBody>
      </p:sp>
      <p:pic>
        <p:nvPicPr>
          <p:cNvPr id="7172" name="Picture 5" descr="j03326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765175"/>
            <a:ext cx="4432300" cy="361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73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73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43213" y="4652963"/>
            <a:ext cx="4968875" cy="1470025"/>
          </a:xfrm>
        </p:spPr>
        <p:txBody>
          <a:bodyPr/>
          <a:lstStyle/>
          <a:p>
            <a:pPr algn="l" eaLnBrk="1" hangingPunct="1">
              <a:defRPr/>
            </a:pPr>
            <a:r>
              <a:rPr lang="en-GB" sz="1420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ailing</a:t>
            </a:r>
          </a:p>
        </p:txBody>
      </p:sp>
      <p:sp>
        <p:nvSpPr>
          <p:cNvPr id="56323" name="Rectangle 3"/>
          <p:cNvSpPr>
            <a:spLocks noChangeArrowheads="1"/>
          </p:cNvSpPr>
          <p:nvPr/>
        </p:nvSpPr>
        <p:spPr bwMode="auto">
          <a:xfrm>
            <a:off x="2124075" y="4652963"/>
            <a:ext cx="1368425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en-GB" sz="142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s</a:t>
            </a:r>
          </a:p>
        </p:txBody>
      </p:sp>
      <p:pic>
        <p:nvPicPr>
          <p:cNvPr id="8196" name="Picture 5" descr="j03838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765175"/>
            <a:ext cx="4032250" cy="396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63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63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31913" y="4652963"/>
            <a:ext cx="7885112" cy="1470025"/>
          </a:xfrm>
        </p:spPr>
        <p:txBody>
          <a:bodyPr/>
          <a:lstStyle/>
          <a:p>
            <a:pPr algn="l" eaLnBrk="1" hangingPunct="1">
              <a:defRPr/>
            </a:pPr>
            <a:r>
              <a:rPr lang="en-GB" sz="1420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ardening</a:t>
            </a:r>
          </a:p>
        </p:txBody>
      </p:sp>
      <p:sp>
        <p:nvSpPr>
          <p:cNvPr id="55299" name="Rectangle 3"/>
          <p:cNvSpPr>
            <a:spLocks noChangeArrowheads="1"/>
          </p:cNvSpPr>
          <p:nvPr/>
        </p:nvSpPr>
        <p:spPr bwMode="auto">
          <a:xfrm>
            <a:off x="250825" y="4652963"/>
            <a:ext cx="1368425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en-GB" sz="142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g</a:t>
            </a:r>
          </a:p>
        </p:txBody>
      </p:sp>
      <p:pic>
        <p:nvPicPr>
          <p:cNvPr id="9220" name="Picture 5" descr="j033839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404813"/>
            <a:ext cx="2860675" cy="4103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5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5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52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52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213</TotalTime>
  <Words>16</Words>
  <Application>Microsoft Office PowerPoint</Application>
  <PresentationFormat>On-screen Show (4:3)</PresentationFormat>
  <Paragraphs>15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Berlin Sans FB Demi</vt:lpstr>
      <vt:lpstr>Default Design</vt:lpstr>
      <vt:lpstr>PowerPoint Presentation</vt:lpstr>
      <vt:lpstr>rinking</vt:lpstr>
      <vt:lpstr>athing</vt:lpstr>
      <vt:lpstr>wimming</vt:lpstr>
      <vt:lpstr>ishing</vt:lpstr>
      <vt:lpstr>owing</vt:lpstr>
      <vt:lpstr>ailing</vt:lpstr>
      <vt:lpstr>ardening</vt:lpstr>
    </vt:vector>
  </TitlesOfParts>
  <Company>RM plc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kleeds</dc:creator>
  <cp:lastModifiedBy>Teacher E-Solutions</cp:lastModifiedBy>
  <cp:revision>21</cp:revision>
  <dcterms:created xsi:type="dcterms:W3CDTF">2007-04-26T14:43:28Z</dcterms:created>
  <dcterms:modified xsi:type="dcterms:W3CDTF">2019-01-18T17:29:11Z</dcterms:modified>
</cp:coreProperties>
</file>