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2" r:id="rId10"/>
    <p:sldId id="269" r:id="rId11"/>
    <p:sldId id="270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FF99"/>
    <a:srgbClr val="FF9900"/>
    <a:srgbClr val="FFCC00"/>
    <a:srgbClr val="FFFFCC"/>
    <a:srgbClr val="66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082C1-B802-4EC9-B4C9-0F2B152C30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6F2BB-66BE-4F57-9CAA-8FC862939C4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9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2D6A5-9662-463C-865F-4E21F7B649D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75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11592-AED6-4307-A131-A8450AFD084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16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0EE39-F27C-49E3-B781-7E36C79076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8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846FF-8015-45BF-AEA7-4BB98501C1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0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BEA68-464E-4DC9-8457-0EE42E741F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48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E74A1-8276-4F39-B81B-0471FC04E2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11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9C4B9-F0B0-461C-AEE3-008645EC72E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7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7CE6D-70BC-4E49-80A9-F236F2FEE1E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68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7857C-4731-49D0-AA74-F638B5C536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0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36CF4B-9387-4938-9981-26159A0630E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5761038"/>
          </a:xfrm>
        </p:spPr>
        <p:txBody>
          <a:bodyPr/>
          <a:lstStyle/>
          <a:p>
            <a:r>
              <a:rPr lang="en-GB" sz="10600">
                <a:solidFill>
                  <a:srgbClr val="009900"/>
                </a:solidFill>
                <a:latin typeface="Berlin Sans FB Demi" pitchFamily="34" charset="0"/>
              </a:rPr>
              <a:t>Wet or Dry?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2054" name="Picture 6" descr="j018925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149725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j02545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76250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009900"/>
                </a:solidFill>
                <a:latin typeface="Berlin Sans FB Demi" pitchFamily="34" charset="0"/>
              </a:rPr>
              <a:t>dry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8437" name="Picture 5" descr="j02329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08050"/>
            <a:ext cx="5616575" cy="52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0" name="Picture 8" descr="j01892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636838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009900"/>
                </a:solidFill>
                <a:latin typeface="Berlin Sans FB Demi" pitchFamily="34" charset="0"/>
              </a:rPr>
              <a:t>wet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20487" name="Picture 7" descr="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5183188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8" name="Picture 8" descr="j02545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5761038"/>
          </a:xfrm>
        </p:spPr>
        <p:txBody>
          <a:bodyPr/>
          <a:lstStyle/>
          <a:p>
            <a:r>
              <a:rPr lang="en-GB" sz="8800">
                <a:solidFill>
                  <a:srgbClr val="009900"/>
                </a:solidFill>
                <a:latin typeface="Berlin Sans FB Demi" pitchFamily="34" charset="0"/>
              </a:rPr>
              <a:t>Would you wear these clothes when it is wet or dry?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009900"/>
                </a:solidFill>
                <a:latin typeface="Berlin Sans FB Demi" pitchFamily="34" charset="0"/>
              </a:rPr>
              <a:t>wet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7180" name="Picture 12" descr="j03548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765175"/>
            <a:ext cx="4679950" cy="532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j02545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009900"/>
                </a:solidFill>
                <a:latin typeface="Berlin Sans FB Demi" pitchFamily="34" charset="0"/>
              </a:rPr>
              <a:t>dry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8197" name="Picture 5" descr="bd0745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908050"/>
            <a:ext cx="4379912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j01892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636838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009900"/>
                </a:solidFill>
                <a:latin typeface="Berlin Sans FB Demi" pitchFamily="34" charset="0"/>
              </a:rPr>
              <a:t>wet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9225" name="Picture 9" descr="j03838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2663"/>
            <a:ext cx="4967287" cy="496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7" name="Picture 11" descr="j02545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009900"/>
                </a:solidFill>
                <a:latin typeface="Berlin Sans FB Demi" pitchFamily="34" charset="0"/>
              </a:rPr>
              <a:t>dry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2293" name="Picture 5" descr="bd0745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808038"/>
            <a:ext cx="5176837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7" name="Picture 9" descr="j01892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636838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9600">
                <a:solidFill>
                  <a:srgbClr val="009900"/>
                </a:solidFill>
                <a:latin typeface="Berlin Sans FB Demi" pitchFamily="34" charset="0"/>
              </a:rPr>
              <a:t>wet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0250" name="Picture 10" descr="j00866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4010025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3" name="Picture 13" descr="j02545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009900"/>
                </a:solidFill>
                <a:latin typeface="Berlin Sans FB Demi" pitchFamily="34" charset="0"/>
              </a:rPr>
              <a:t>dry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4341" name="Picture 5" descr="j03536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765175"/>
            <a:ext cx="5400675" cy="554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8" descr="j01892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636838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6325" y="4508500"/>
            <a:ext cx="2662238" cy="1944688"/>
          </a:xfrm>
        </p:spPr>
        <p:txBody>
          <a:bodyPr/>
          <a:lstStyle/>
          <a:p>
            <a:r>
              <a:rPr lang="en-GB" sz="10600">
                <a:solidFill>
                  <a:srgbClr val="009900"/>
                </a:solidFill>
                <a:latin typeface="Berlin Sans FB Demi" pitchFamily="34" charset="0"/>
              </a:rPr>
              <a:t>dry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96188" y="5516563"/>
            <a:ext cx="176212" cy="122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800"/>
          </a:p>
        </p:txBody>
      </p:sp>
      <p:pic>
        <p:nvPicPr>
          <p:cNvPr id="11270" name="Picture 6" descr="j00899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4346575" cy="583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3" name="Picture 9" descr="j018925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636838"/>
            <a:ext cx="230505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25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Berlin Sans FB Demi</vt:lpstr>
      <vt:lpstr>Default Design</vt:lpstr>
      <vt:lpstr>Wet or Dry?</vt:lpstr>
      <vt:lpstr>Would you wear these clothes when it is wet or dry?</vt:lpstr>
      <vt:lpstr>wet</vt:lpstr>
      <vt:lpstr>dry</vt:lpstr>
      <vt:lpstr>wet</vt:lpstr>
      <vt:lpstr>dry</vt:lpstr>
      <vt:lpstr>wet</vt:lpstr>
      <vt:lpstr>dry</vt:lpstr>
      <vt:lpstr>dry</vt:lpstr>
      <vt:lpstr>dry</vt:lpstr>
      <vt:lpstr>wet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or Cold?</dc:title>
  <dc:creator>kleeds</dc:creator>
  <cp:lastModifiedBy>Teacher E-Solutions</cp:lastModifiedBy>
  <cp:revision>7</cp:revision>
  <dcterms:created xsi:type="dcterms:W3CDTF">2006-11-08T09:29:19Z</dcterms:created>
  <dcterms:modified xsi:type="dcterms:W3CDTF">2019-01-18T17:29:26Z</dcterms:modified>
</cp:coreProperties>
</file>