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5" r:id="rId9"/>
    <p:sldId id="262" r:id="rId10"/>
    <p:sldId id="269" r:id="rId11"/>
    <p:sldId id="270" r:id="rId1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CCFF99"/>
    <a:srgbClr val="FF9900"/>
    <a:srgbClr val="FFCC00"/>
    <a:srgbClr val="FFFFCC"/>
    <a:srgbClr val="66FF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6082C1-B802-4EC9-B4C9-0F2B152C309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0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6F2BB-66BE-4F57-9CAA-8FC862939C4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97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92D6A5-9662-463C-865F-4E21F7B649D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754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D11592-AED6-4307-A131-A8450AFD084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168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0EE39-F27C-49E3-B781-7E36C79076D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987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B846FF-8015-45BF-AEA7-4BB98501C15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300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BEA68-464E-4DC9-8457-0EE42E741FB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480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7E74A1-8276-4F39-B81B-0471FC04E22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113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E9C4B9-F0B0-461C-AEE3-008645EC72E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573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27CE6D-70BC-4E49-80A9-F236F2FEE1E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684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47857C-4731-49D0-AA74-F638B5C5365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207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36CF4B-9387-4938-9981-26159A0630E8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76250"/>
            <a:ext cx="7772400" cy="5761038"/>
          </a:xfrm>
        </p:spPr>
        <p:txBody>
          <a:bodyPr/>
          <a:lstStyle/>
          <a:p>
            <a:r>
              <a:rPr lang="en-GB" sz="10600">
                <a:solidFill>
                  <a:srgbClr val="009900"/>
                </a:solidFill>
                <a:latin typeface="Berlin Sans FB Demi" pitchFamily="34" charset="0"/>
              </a:rPr>
              <a:t>Wet or Dry?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2054" name="Picture 6" descr="j018925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4149725"/>
            <a:ext cx="2305050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j025451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76250"/>
            <a:ext cx="2305050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6325" y="4508500"/>
            <a:ext cx="2662238" cy="1944688"/>
          </a:xfrm>
        </p:spPr>
        <p:txBody>
          <a:bodyPr/>
          <a:lstStyle/>
          <a:p>
            <a:r>
              <a:rPr lang="en-GB" sz="9600">
                <a:solidFill>
                  <a:srgbClr val="009900"/>
                </a:solidFill>
                <a:latin typeface="Berlin Sans FB Demi" pitchFamily="34" charset="0"/>
              </a:rPr>
              <a:t>dry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18437" name="Picture 5" descr="j023297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908050"/>
            <a:ext cx="5616575" cy="528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0" name="Picture 8" descr="j01892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2636838"/>
            <a:ext cx="2305050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6325" y="4508500"/>
            <a:ext cx="2662238" cy="1944688"/>
          </a:xfrm>
        </p:spPr>
        <p:txBody>
          <a:bodyPr/>
          <a:lstStyle/>
          <a:p>
            <a:r>
              <a:rPr lang="en-GB" sz="9600">
                <a:solidFill>
                  <a:srgbClr val="009900"/>
                </a:solidFill>
                <a:latin typeface="Berlin Sans FB Demi" pitchFamily="34" charset="0"/>
              </a:rPr>
              <a:t>wet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20487" name="Picture 7" descr="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981075"/>
            <a:ext cx="5183188" cy="4608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8" name="Picture 8" descr="j025451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492375"/>
            <a:ext cx="2305050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76250"/>
            <a:ext cx="7772400" cy="5761038"/>
          </a:xfrm>
        </p:spPr>
        <p:txBody>
          <a:bodyPr/>
          <a:lstStyle/>
          <a:p>
            <a:r>
              <a:rPr lang="en-GB" sz="8800">
                <a:solidFill>
                  <a:srgbClr val="009900"/>
                </a:solidFill>
                <a:latin typeface="Berlin Sans FB Demi" pitchFamily="34" charset="0"/>
              </a:rPr>
              <a:t>Would you wear these clothes when it is wet or dry?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6325" y="4508500"/>
            <a:ext cx="2662238" cy="1944688"/>
          </a:xfrm>
        </p:spPr>
        <p:txBody>
          <a:bodyPr/>
          <a:lstStyle/>
          <a:p>
            <a:r>
              <a:rPr lang="en-GB" sz="9600">
                <a:solidFill>
                  <a:srgbClr val="009900"/>
                </a:solidFill>
                <a:latin typeface="Berlin Sans FB Demi" pitchFamily="34" charset="0"/>
              </a:rPr>
              <a:t>wet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7180" name="Picture 12" descr="j03548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765175"/>
            <a:ext cx="4679950" cy="532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2" name="Picture 14" descr="j025451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492375"/>
            <a:ext cx="2305050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6325" y="4508500"/>
            <a:ext cx="2662238" cy="1944688"/>
          </a:xfrm>
        </p:spPr>
        <p:txBody>
          <a:bodyPr/>
          <a:lstStyle/>
          <a:p>
            <a:r>
              <a:rPr lang="en-GB" sz="10600">
                <a:solidFill>
                  <a:srgbClr val="009900"/>
                </a:solidFill>
                <a:latin typeface="Berlin Sans FB Demi" pitchFamily="34" charset="0"/>
              </a:rPr>
              <a:t>dry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8197" name="Picture 5" descr="bd07459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908050"/>
            <a:ext cx="4379912" cy="475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1" name="Picture 9" descr="j01892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2636838"/>
            <a:ext cx="2305050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6325" y="4508500"/>
            <a:ext cx="2662238" cy="1944688"/>
          </a:xfrm>
        </p:spPr>
        <p:txBody>
          <a:bodyPr/>
          <a:lstStyle/>
          <a:p>
            <a:r>
              <a:rPr lang="en-GB" sz="9600">
                <a:solidFill>
                  <a:srgbClr val="009900"/>
                </a:solidFill>
                <a:latin typeface="Berlin Sans FB Demi" pitchFamily="34" charset="0"/>
              </a:rPr>
              <a:t>wet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9225" name="Picture 9" descr="j03838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982663"/>
            <a:ext cx="4967287" cy="4967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7" name="Picture 11" descr="j025451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492375"/>
            <a:ext cx="2305050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6325" y="4508500"/>
            <a:ext cx="2662238" cy="1944688"/>
          </a:xfrm>
        </p:spPr>
        <p:txBody>
          <a:bodyPr/>
          <a:lstStyle/>
          <a:p>
            <a:r>
              <a:rPr lang="en-GB" sz="10600">
                <a:solidFill>
                  <a:srgbClr val="009900"/>
                </a:solidFill>
                <a:latin typeface="Berlin Sans FB Demi" pitchFamily="34" charset="0"/>
              </a:rPr>
              <a:t>dry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12293" name="Picture 5" descr="bd07458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663" y="808038"/>
            <a:ext cx="5176837" cy="542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7" name="Picture 9" descr="j01892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2636838"/>
            <a:ext cx="2305050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6325" y="4508500"/>
            <a:ext cx="2662238" cy="1944688"/>
          </a:xfrm>
        </p:spPr>
        <p:txBody>
          <a:bodyPr/>
          <a:lstStyle/>
          <a:p>
            <a:r>
              <a:rPr lang="en-GB" sz="9600">
                <a:solidFill>
                  <a:srgbClr val="009900"/>
                </a:solidFill>
                <a:latin typeface="Berlin Sans FB Demi" pitchFamily="34" charset="0"/>
              </a:rPr>
              <a:t>wet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10250" name="Picture 10" descr="j00866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76250"/>
            <a:ext cx="4010025" cy="604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3" name="Picture 13" descr="j025451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492375"/>
            <a:ext cx="2305050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6325" y="4508500"/>
            <a:ext cx="2662238" cy="1944688"/>
          </a:xfrm>
        </p:spPr>
        <p:txBody>
          <a:bodyPr/>
          <a:lstStyle/>
          <a:p>
            <a:r>
              <a:rPr lang="en-GB" sz="10600">
                <a:solidFill>
                  <a:srgbClr val="009900"/>
                </a:solidFill>
                <a:latin typeface="Berlin Sans FB Demi" pitchFamily="34" charset="0"/>
              </a:rPr>
              <a:t>dry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14341" name="Picture 5" descr="j03536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765175"/>
            <a:ext cx="5400675" cy="554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4" name="Picture 8" descr="j01892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2636838"/>
            <a:ext cx="2305050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6325" y="4508500"/>
            <a:ext cx="2662238" cy="1944688"/>
          </a:xfrm>
        </p:spPr>
        <p:txBody>
          <a:bodyPr/>
          <a:lstStyle/>
          <a:p>
            <a:r>
              <a:rPr lang="en-GB" sz="10600">
                <a:solidFill>
                  <a:srgbClr val="009900"/>
                </a:solidFill>
                <a:latin typeface="Berlin Sans FB Demi" pitchFamily="34" charset="0"/>
              </a:rPr>
              <a:t>dry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11270" name="Picture 6" descr="j00899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4346575" cy="583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3" name="Picture 9" descr="j01892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2636838"/>
            <a:ext cx="2305050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25</Words>
  <Application>Microsoft Office PowerPoint</Application>
  <PresentationFormat>On-screen Show (4:3)</PresentationFormat>
  <Paragraphs>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Berlin Sans FB Demi</vt:lpstr>
      <vt:lpstr>Default Design</vt:lpstr>
      <vt:lpstr>Wet or Dry?</vt:lpstr>
      <vt:lpstr>Would you wear these clothes when it is wet or dry?</vt:lpstr>
      <vt:lpstr>wet</vt:lpstr>
      <vt:lpstr>dry</vt:lpstr>
      <vt:lpstr>wet</vt:lpstr>
      <vt:lpstr>dry</vt:lpstr>
      <vt:lpstr>wet</vt:lpstr>
      <vt:lpstr>dry</vt:lpstr>
      <vt:lpstr>dry</vt:lpstr>
      <vt:lpstr>dry</vt:lpstr>
      <vt:lpstr>wet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Hot or Cold?</dc:title>
  <dc:creator>kleeds</dc:creator>
  <cp:lastModifiedBy>Teacher E-Solutions</cp:lastModifiedBy>
  <cp:revision>7</cp:revision>
  <dcterms:created xsi:type="dcterms:W3CDTF">2006-11-08T09:29:19Z</dcterms:created>
  <dcterms:modified xsi:type="dcterms:W3CDTF">2019-01-18T17:29:26Z</dcterms:modified>
</cp:coreProperties>
</file>