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6" r:id="rId2"/>
    <p:sldId id="256" r:id="rId3"/>
    <p:sldId id="257" r:id="rId4"/>
    <p:sldId id="258" r:id="rId5"/>
    <p:sldId id="259" r:id="rId6"/>
    <p:sldId id="260" r:id="rId7"/>
    <p:sldId id="261" r:id="rId8"/>
    <p:sldId id="262" r:id="rId9"/>
    <p:sldId id="263" r:id="rId10"/>
    <p:sldId id="264" r:id="rId11"/>
    <p:sldId id="265"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2838"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2EC6F47-ABFA-4481-A6F8-93C5CB4A38C7}" type="datetimeFigureOut">
              <a:rPr lang="en-GB" smtClean="0"/>
              <a:t>21/06/2011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4FD5D5-8327-451A-B107-AEF714BB1E5A}" type="slidenum">
              <a:rPr lang="en-GB" smtClean="0"/>
              <a:t>‹#›</a:t>
            </a:fld>
            <a:endParaRPr lang="en-GB"/>
          </a:p>
        </p:txBody>
      </p:sp>
    </p:spTree>
    <p:extLst>
      <p:ext uri="{BB962C8B-B14F-4D97-AF65-F5344CB8AC3E}">
        <p14:creationId xmlns:p14="http://schemas.microsoft.com/office/powerpoint/2010/main" val="1124853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is a PowerPoint I made for my year 3 class related to our Plants topic.  I asked children to record the numbers of the photos they thought were plants on their whiteboards and we then counted (at the end) how many children thought each of the photos were of a plant.  I then revealed to them that they were all plants</a:t>
            </a:r>
            <a:r>
              <a:rPr lang="en-GB" dirty="0" smtClean="0"/>
              <a:t>.</a:t>
            </a:r>
            <a:endParaRPr lang="en-GB" dirty="0"/>
          </a:p>
        </p:txBody>
      </p:sp>
      <p:sp>
        <p:nvSpPr>
          <p:cNvPr id="4" name="Slide Number Placeholder 3"/>
          <p:cNvSpPr>
            <a:spLocks noGrp="1"/>
          </p:cNvSpPr>
          <p:nvPr>
            <p:ph type="sldNum" sz="quarter" idx="10"/>
          </p:nvPr>
        </p:nvSpPr>
        <p:spPr/>
        <p:txBody>
          <a:bodyPr/>
          <a:lstStyle/>
          <a:p>
            <a:fld id="{EC4FD5D5-8327-451A-B107-AEF714BB1E5A}" type="slidenum">
              <a:rPr lang="en-GB" smtClean="0"/>
              <a:t>1</a:t>
            </a:fld>
            <a:endParaRPr lang="en-GB"/>
          </a:p>
        </p:txBody>
      </p:sp>
    </p:spTree>
    <p:extLst>
      <p:ext uri="{BB962C8B-B14F-4D97-AF65-F5344CB8AC3E}">
        <p14:creationId xmlns:p14="http://schemas.microsoft.com/office/powerpoint/2010/main" val="22969871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C4FD5D5-8327-451A-B107-AEF714BB1E5A}" type="slidenum">
              <a:rPr lang="en-GB" smtClean="0"/>
              <a:t>11</a:t>
            </a:fld>
            <a:endParaRPr lang="en-GB"/>
          </a:p>
        </p:txBody>
      </p:sp>
    </p:spTree>
    <p:extLst>
      <p:ext uri="{BB962C8B-B14F-4D97-AF65-F5344CB8AC3E}">
        <p14:creationId xmlns:p14="http://schemas.microsoft.com/office/powerpoint/2010/main" val="1706659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C3D22C5-4990-4F92-AA64-13AC588E58CC}" type="datetimeFigureOut">
              <a:rPr lang="en-GB" smtClean="0"/>
              <a:t>21/06/2011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7C4EFC-3F99-440E-B0D8-20AFBCE93715}"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C3D22C5-4990-4F92-AA64-13AC588E58CC}" type="datetimeFigureOut">
              <a:rPr lang="en-GB" smtClean="0"/>
              <a:t>21/06/2011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7C4EFC-3F99-440E-B0D8-20AFBCE93715}"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C3D22C5-4990-4F92-AA64-13AC588E58CC}" type="datetimeFigureOut">
              <a:rPr lang="en-GB" smtClean="0"/>
              <a:t>21/06/2011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7C4EFC-3F99-440E-B0D8-20AFBCE93715}"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C3D22C5-4990-4F92-AA64-13AC588E58CC}" type="datetimeFigureOut">
              <a:rPr lang="en-GB" smtClean="0"/>
              <a:t>21/06/2011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7C4EFC-3F99-440E-B0D8-20AFBCE93715}"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3D22C5-4990-4F92-AA64-13AC588E58CC}" type="datetimeFigureOut">
              <a:rPr lang="en-GB" smtClean="0"/>
              <a:t>21/06/2011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C7C4EFC-3F99-440E-B0D8-20AFBCE93715}"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C3D22C5-4990-4F92-AA64-13AC588E58CC}" type="datetimeFigureOut">
              <a:rPr lang="en-GB" smtClean="0"/>
              <a:t>21/06/2011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7C4EFC-3F99-440E-B0D8-20AFBCE93715}"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C3D22C5-4990-4F92-AA64-13AC588E58CC}" type="datetimeFigureOut">
              <a:rPr lang="en-GB" smtClean="0"/>
              <a:t>21/06/2011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C7C4EFC-3F99-440E-B0D8-20AFBCE93715}"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C3D22C5-4990-4F92-AA64-13AC588E58CC}" type="datetimeFigureOut">
              <a:rPr lang="en-GB" smtClean="0"/>
              <a:t>21/06/2011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2C7C4EFC-3F99-440E-B0D8-20AFBCE93715}"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3D22C5-4990-4F92-AA64-13AC588E58CC}" type="datetimeFigureOut">
              <a:rPr lang="en-GB" smtClean="0"/>
              <a:t>21/06/2011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2C7C4EFC-3F99-440E-B0D8-20AFBCE93715}"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3D22C5-4990-4F92-AA64-13AC588E58CC}" type="datetimeFigureOut">
              <a:rPr lang="en-GB" smtClean="0"/>
              <a:t>21/06/2011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7C4EFC-3F99-440E-B0D8-20AFBCE93715}"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3D22C5-4990-4F92-AA64-13AC588E58CC}" type="datetimeFigureOut">
              <a:rPr lang="en-GB" smtClean="0"/>
              <a:t>21/06/2011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C7C4EFC-3F99-440E-B0D8-20AFBCE93715}"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3D22C5-4990-4F92-AA64-13AC588E58CC}" type="datetimeFigureOut">
              <a:rPr lang="en-GB" smtClean="0"/>
              <a:t>21/06/2011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7C4EFC-3F99-440E-B0D8-20AFBCE93715}"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Which pictures are plants?</a:t>
            </a:r>
            <a:endParaRPr lang="en-GB" dirty="0"/>
          </a:p>
        </p:txBody>
      </p:sp>
      <p:sp>
        <p:nvSpPr>
          <p:cNvPr id="3" name="Subtitle 2"/>
          <p:cNvSpPr>
            <a:spLocks noGrp="1"/>
          </p:cNvSpPr>
          <p:nvPr>
            <p:ph type="subTitle" idx="1"/>
          </p:nvPr>
        </p:nvSpPr>
        <p:spPr/>
        <p:txBody>
          <a:bodyPr/>
          <a:lstStyle/>
          <a:p>
            <a:r>
              <a:rPr lang="en-GB" dirty="0" smtClean="0">
                <a:solidFill>
                  <a:schemeClr val="tx1"/>
                </a:solidFill>
              </a:rPr>
              <a:t>Write the numbers of the plant pictures on your whiteboard.</a:t>
            </a:r>
            <a:endParaRPr lang="en-GB"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274638"/>
            <a:ext cx="7571184" cy="1143000"/>
          </a:xfrm>
        </p:spPr>
        <p:txBody>
          <a:bodyPr/>
          <a:lstStyle/>
          <a:p>
            <a:pPr marL="742950" indent="-742950" algn="l">
              <a:buFont typeface="+mj-lt"/>
              <a:buAutoNum type="arabicPeriod" startAt="9"/>
            </a:pPr>
            <a:r>
              <a:rPr lang="en-GB" dirty="0" smtClean="0"/>
              <a:t>Seaweed</a:t>
            </a:r>
            <a:endParaRPr lang="en-GB" dirty="0"/>
          </a:p>
        </p:txBody>
      </p:sp>
      <p:pic>
        <p:nvPicPr>
          <p:cNvPr id="4" name="Content Placeholder 3" descr="seaweed.jpg"/>
          <p:cNvPicPr>
            <a:picLocks noGrp="1" noChangeAspect="1"/>
          </p:cNvPicPr>
          <p:nvPr>
            <p:ph idx="1"/>
          </p:nvPr>
        </p:nvPicPr>
        <p:blipFill>
          <a:blip r:embed="rId2" cstate="print"/>
          <a:stretch>
            <a:fillRect/>
          </a:stretch>
        </p:blipFill>
        <p:spPr>
          <a:xfrm>
            <a:off x="1231136" y="1628800"/>
            <a:ext cx="6581224" cy="4401545"/>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712" y="274638"/>
            <a:ext cx="6707088" cy="1143000"/>
          </a:xfrm>
        </p:spPr>
        <p:txBody>
          <a:bodyPr/>
          <a:lstStyle/>
          <a:p>
            <a:pPr marL="857250" indent="-857250" algn="l">
              <a:buFont typeface="+mj-lt"/>
              <a:buAutoNum type="arabicPeriod" startAt="10"/>
            </a:pPr>
            <a:r>
              <a:rPr lang="en-GB" dirty="0" smtClean="0"/>
              <a:t>Moss</a:t>
            </a:r>
            <a:endParaRPr lang="en-GB" dirty="0"/>
          </a:p>
        </p:txBody>
      </p:sp>
      <p:pic>
        <p:nvPicPr>
          <p:cNvPr id="4" name="Content Placeholder 3" descr="moss.JPG"/>
          <p:cNvPicPr>
            <a:picLocks noGrp="1" noChangeAspect="1"/>
          </p:cNvPicPr>
          <p:nvPr>
            <p:ph idx="1"/>
          </p:nvPr>
        </p:nvPicPr>
        <p:blipFill>
          <a:blip r:embed="rId3" cstate="email">
            <a:extLst>
              <a:ext uri="{28A0092B-C50C-407E-A947-70E740481C1C}">
                <a14:useLocalDpi xmlns:a14="http://schemas.microsoft.com/office/drawing/2010/main"/>
              </a:ext>
            </a:extLst>
          </a:blip>
          <a:stretch>
            <a:fillRect/>
          </a:stretch>
        </p:blipFill>
        <p:spPr>
          <a:xfrm>
            <a:off x="2123728" y="1484784"/>
            <a:ext cx="4752528" cy="4840321"/>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91680" y="274638"/>
            <a:ext cx="6995120" cy="1143000"/>
          </a:xfrm>
        </p:spPr>
        <p:txBody>
          <a:bodyPr/>
          <a:lstStyle/>
          <a:p>
            <a:pPr marL="742950" indent="-742950" algn="l">
              <a:buFont typeface="+mj-lt"/>
              <a:buAutoNum type="arabicPeriod"/>
            </a:pPr>
            <a:r>
              <a:rPr lang="en-GB" dirty="0" smtClean="0"/>
              <a:t>Daisy</a:t>
            </a:r>
            <a:endParaRPr lang="en-GB" dirty="0"/>
          </a:p>
        </p:txBody>
      </p:sp>
      <p:pic>
        <p:nvPicPr>
          <p:cNvPr id="6" name="Content Placeholder 5" descr="daisy.jpg"/>
          <p:cNvPicPr>
            <a:picLocks noGrp="1" noChangeAspect="1"/>
          </p:cNvPicPr>
          <p:nvPr>
            <p:ph idx="1"/>
          </p:nvPr>
        </p:nvPicPr>
        <p:blipFill>
          <a:blip r:embed="rId2" cstate="print"/>
          <a:stretch>
            <a:fillRect/>
          </a:stretch>
        </p:blipFill>
        <p:spPr>
          <a:xfrm>
            <a:off x="1785077" y="1600200"/>
            <a:ext cx="5573846" cy="4525963"/>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0" y="274638"/>
            <a:ext cx="6275040" cy="1143000"/>
          </a:xfrm>
        </p:spPr>
        <p:txBody>
          <a:bodyPr/>
          <a:lstStyle/>
          <a:p>
            <a:pPr marL="742950" indent="-742950" algn="l">
              <a:buFont typeface="+mj-lt"/>
              <a:buAutoNum type="arabicPeriod" startAt="2"/>
            </a:pPr>
            <a:r>
              <a:rPr lang="en-GB" dirty="0" smtClean="0"/>
              <a:t>Dandelion</a:t>
            </a:r>
            <a:endParaRPr lang="en-GB" dirty="0"/>
          </a:p>
        </p:txBody>
      </p:sp>
      <p:pic>
        <p:nvPicPr>
          <p:cNvPr id="4" name="Content Placeholder 3" descr="dandelion.jpg"/>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2555776" y="1340768"/>
            <a:ext cx="4065138" cy="5131733"/>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616" y="274638"/>
            <a:ext cx="7571184" cy="1143000"/>
          </a:xfrm>
        </p:spPr>
        <p:txBody>
          <a:bodyPr/>
          <a:lstStyle/>
          <a:p>
            <a:pPr marL="742950" indent="-742950" algn="l">
              <a:buFont typeface="+mj-lt"/>
              <a:buAutoNum type="arabicPeriod" startAt="3"/>
            </a:pPr>
            <a:r>
              <a:rPr lang="en-GB" dirty="0"/>
              <a:t>G</a:t>
            </a:r>
            <a:r>
              <a:rPr lang="en-GB" dirty="0" smtClean="0"/>
              <a:t>rass</a:t>
            </a:r>
            <a:endParaRPr lang="en-GB" dirty="0"/>
          </a:p>
        </p:txBody>
      </p:sp>
      <p:pic>
        <p:nvPicPr>
          <p:cNvPr id="4" name="Content Placeholder 3" descr="grass.jpg"/>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1169020" y="1600200"/>
            <a:ext cx="6805959" cy="4525963"/>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47664" y="274638"/>
            <a:ext cx="7139136" cy="1143000"/>
          </a:xfrm>
        </p:spPr>
        <p:txBody>
          <a:bodyPr/>
          <a:lstStyle/>
          <a:p>
            <a:pPr marL="742950" indent="-742950" algn="l">
              <a:buFont typeface="+mj-lt"/>
              <a:buAutoNum type="arabicPeriod" startAt="4"/>
            </a:pPr>
            <a:r>
              <a:rPr lang="en-GB" dirty="0" smtClean="0"/>
              <a:t>Algae</a:t>
            </a:r>
            <a:endParaRPr lang="en-GB" dirty="0"/>
          </a:p>
        </p:txBody>
      </p:sp>
      <p:pic>
        <p:nvPicPr>
          <p:cNvPr id="4" name="Content Placeholder 3" descr="algae.jpg"/>
          <p:cNvPicPr>
            <a:picLocks noGrp="1" noChangeAspect="1"/>
          </p:cNvPicPr>
          <p:nvPr>
            <p:ph idx="1"/>
          </p:nvPr>
        </p:nvPicPr>
        <p:blipFill>
          <a:blip r:embed="rId2" cstate="print"/>
          <a:stretch>
            <a:fillRect/>
          </a:stretch>
        </p:blipFill>
        <p:spPr>
          <a:xfrm>
            <a:off x="1691680" y="1556792"/>
            <a:ext cx="5940292" cy="4455219"/>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274638"/>
            <a:ext cx="6419056" cy="1143000"/>
          </a:xfrm>
        </p:spPr>
        <p:txBody>
          <a:bodyPr/>
          <a:lstStyle/>
          <a:p>
            <a:pPr marL="742950" indent="-742950" algn="l">
              <a:buFont typeface="+mj-lt"/>
              <a:buAutoNum type="arabicPeriod" startAt="5"/>
            </a:pPr>
            <a:r>
              <a:rPr lang="en-GB" dirty="0" smtClean="0"/>
              <a:t>Oak tree</a:t>
            </a:r>
            <a:endParaRPr lang="en-GB" dirty="0"/>
          </a:p>
        </p:txBody>
      </p:sp>
      <p:pic>
        <p:nvPicPr>
          <p:cNvPr id="4" name="Content Placeholder 3" descr="Oak_tree.jpg"/>
          <p:cNvPicPr>
            <a:picLocks noGrp="1" noChangeAspect="1"/>
          </p:cNvPicPr>
          <p:nvPr>
            <p:ph idx="1"/>
          </p:nvPr>
        </p:nvPicPr>
        <p:blipFill>
          <a:blip r:embed="rId2" cstate="print"/>
          <a:stretch>
            <a:fillRect/>
          </a:stretch>
        </p:blipFill>
        <p:spPr>
          <a:xfrm>
            <a:off x="2483768" y="1268760"/>
            <a:ext cx="4249264" cy="5092055"/>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274638"/>
            <a:ext cx="7355160" cy="1143000"/>
          </a:xfrm>
        </p:spPr>
        <p:txBody>
          <a:bodyPr/>
          <a:lstStyle/>
          <a:p>
            <a:pPr marL="742950" indent="-742950" algn="l">
              <a:buFont typeface="+mj-lt"/>
              <a:buAutoNum type="arabicPeriod" startAt="6"/>
            </a:pPr>
            <a:r>
              <a:rPr lang="en-GB" dirty="0" smtClean="0"/>
              <a:t>Blackberry bush</a:t>
            </a:r>
            <a:endParaRPr lang="en-GB" dirty="0"/>
          </a:p>
        </p:txBody>
      </p:sp>
      <p:pic>
        <p:nvPicPr>
          <p:cNvPr id="6" name="Content Placeholder 5" descr="blackberry-bush.jpg"/>
          <p:cNvPicPr>
            <a:picLocks noGrp="1" noChangeAspect="1"/>
          </p:cNvPicPr>
          <p:nvPr>
            <p:ph idx="1"/>
          </p:nvPr>
        </p:nvPicPr>
        <p:blipFill>
          <a:blip r:embed="rId2" cstate="print"/>
          <a:stretch>
            <a:fillRect/>
          </a:stretch>
        </p:blipFill>
        <p:spPr>
          <a:xfrm>
            <a:off x="1403648" y="1700808"/>
            <a:ext cx="6316931" cy="4190231"/>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274638"/>
            <a:ext cx="7787208" cy="1143000"/>
          </a:xfrm>
        </p:spPr>
        <p:txBody>
          <a:bodyPr/>
          <a:lstStyle/>
          <a:p>
            <a:pPr marL="742950" indent="-742950" algn="l">
              <a:buFont typeface="+mj-lt"/>
              <a:buAutoNum type="arabicPeriod" startAt="7"/>
            </a:pPr>
            <a:r>
              <a:rPr lang="en-GB" dirty="0" smtClean="0"/>
              <a:t>Sunflower</a:t>
            </a:r>
            <a:endParaRPr lang="en-GB" dirty="0"/>
          </a:p>
        </p:txBody>
      </p:sp>
      <p:pic>
        <p:nvPicPr>
          <p:cNvPr id="4" name="Content Placeholder 3" descr="sunflower.jpg"/>
          <p:cNvPicPr>
            <a:picLocks noGrp="1" noChangeAspect="1"/>
          </p:cNvPicPr>
          <p:nvPr>
            <p:ph idx="1"/>
          </p:nvPr>
        </p:nvPicPr>
        <p:blipFill>
          <a:blip r:embed="rId2" cstate="print"/>
          <a:stretch>
            <a:fillRect/>
          </a:stretch>
        </p:blipFill>
        <p:spPr>
          <a:xfrm>
            <a:off x="971600" y="1609018"/>
            <a:ext cx="7056784" cy="4418160"/>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9672" y="274638"/>
            <a:ext cx="7067128" cy="1143000"/>
          </a:xfrm>
        </p:spPr>
        <p:txBody>
          <a:bodyPr/>
          <a:lstStyle/>
          <a:p>
            <a:pPr marL="742950" indent="-742950" algn="l">
              <a:buFont typeface="+mj-lt"/>
              <a:buAutoNum type="arabicPeriod" startAt="8"/>
            </a:pPr>
            <a:r>
              <a:rPr lang="en-GB" dirty="0" smtClean="0"/>
              <a:t>Cactus</a:t>
            </a:r>
            <a:endParaRPr lang="en-GB" dirty="0"/>
          </a:p>
        </p:txBody>
      </p:sp>
      <p:pic>
        <p:nvPicPr>
          <p:cNvPr id="4" name="Content Placeholder 3" descr="cactus.jpg"/>
          <p:cNvPicPr>
            <a:picLocks noGrp="1" noChangeAspect="1"/>
          </p:cNvPicPr>
          <p:nvPr>
            <p:ph idx="1"/>
          </p:nvPr>
        </p:nvPicPr>
        <p:blipFill>
          <a:blip r:embed="rId2" cstate="print"/>
          <a:stretch>
            <a:fillRect/>
          </a:stretch>
        </p:blipFill>
        <p:spPr>
          <a:xfrm>
            <a:off x="1763688" y="1628800"/>
            <a:ext cx="5818385" cy="4363789"/>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TotalTime>
  <Words>47</Words>
  <Application>Microsoft Office PowerPoint</Application>
  <PresentationFormat>On-screen Show (4:3)</PresentationFormat>
  <Paragraphs>15</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Which pictures are plants?</vt:lpstr>
      <vt:lpstr>Daisy</vt:lpstr>
      <vt:lpstr>Dandelion</vt:lpstr>
      <vt:lpstr>Grass</vt:lpstr>
      <vt:lpstr>Algae</vt:lpstr>
      <vt:lpstr>Oak tree</vt:lpstr>
      <vt:lpstr>Blackberry bush</vt:lpstr>
      <vt:lpstr>Sunflower</vt:lpstr>
      <vt:lpstr>Cactus</vt:lpstr>
      <vt:lpstr>Seaweed</vt:lpstr>
      <vt:lpstr>Moss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Daisy</dc:title>
  <dc:creator>Lucy</dc:creator>
  <cp:lastModifiedBy>Gareth Pitchford</cp:lastModifiedBy>
  <cp:revision>3</cp:revision>
  <dcterms:created xsi:type="dcterms:W3CDTF">2011-06-19T20:16:29Z</dcterms:created>
  <dcterms:modified xsi:type="dcterms:W3CDTF">2011-06-21T08:43:02Z</dcterms:modified>
</cp:coreProperties>
</file>