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endParaRPr lang="en-US"/>
          </a:p>
        </p:txBody>
      </p:sp>
      <p:sp>
        <p:nvSpPr>
          <p:cNvPr id="1638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defRPr>
            </a:lvl1pPr>
          </a:lstStyle>
          <a:p>
            <a:fld id="{3AF0218D-21DB-4BA4-BFFB-7FA92BCFA618}" type="slidenum">
              <a:rPr lang="en-US"/>
              <a:pPr/>
              <a:t>‹#›</a:t>
            </a:fld>
            <a:endParaRPr lang="en-US"/>
          </a:p>
        </p:txBody>
      </p:sp>
    </p:spTree>
    <p:extLst>
      <p:ext uri="{BB962C8B-B14F-4D97-AF65-F5344CB8AC3E}">
        <p14:creationId xmlns:p14="http://schemas.microsoft.com/office/powerpoint/2010/main" val="22236405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68610" name="Group 2"/>
          <p:cNvGrpSpPr>
            <a:grpSpLocks/>
          </p:cNvGrpSpPr>
          <p:nvPr/>
        </p:nvGrpSpPr>
        <p:grpSpPr bwMode="auto">
          <a:xfrm>
            <a:off x="0" y="1422400"/>
            <a:ext cx="9147175" cy="5435600"/>
            <a:chOff x="0" y="896"/>
            <a:chExt cx="5762" cy="3424"/>
          </a:xfrm>
        </p:grpSpPr>
        <p:grpSp>
          <p:nvGrpSpPr>
            <p:cNvPr id="68611" name="Group 3"/>
            <p:cNvGrpSpPr>
              <a:grpSpLocks/>
            </p:cNvGrpSpPr>
            <p:nvPr userDrawn="1"/>
          </p:nvGrpSpPr>
          <p:grpSpPr bwMode="auto">
            <a:xfrm>
              <a:off x="20" y="896"/>
              <a:ext cx="5742" cy="3424"/>
              <a:chOff x="20" y="896"/>
              <a:chExt cx="5742" cy="3424"/>
            </a:xfrm>
          </p:grpSpPr>
          <p:sp>
            <p:nvSpPr>
              <p:cNvPr id="68612"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3"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4"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5"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6"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7"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8"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9"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20"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21"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22"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23"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24"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68625" name="Group 17"/>
            <p:cNvGrpSpPr>
              <a:grpSpLocks/>
            </p:cNvGrpSpPr>
            <p:nvPr userDrawn="1"/>
          </p:nvGrpSpPr>
          <p:grpSpPr bwMode="auto">
            <a:xfrm>
              <a:off x="0" y="2291"/>
              <a:ext cx="1385" cy="1702"/>
              <a:chOff x="0" y="2291"/>
              <a:chExt cx="1385" cy="1702"/>
            </a:xfrm>
          </p:grpSpPr>
          <p:sp>
            <p:nvSpPr>
              <p:cNvPr id="68626" name="Rectangle 18"/>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27"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28" name="Rectangle 20"/>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29"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30" name="Rectangle 22"/>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31" name="Rectangle 23"/>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32"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33" name="Rectangle 25"/>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34" name="Rectangle 26"/>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35" name="Rectangle 27"/>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36" name="Rectangle 28"/>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37" name="Rectangle 29"/>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38"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39"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40" name="Rectangle 32"/>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41"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42"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43" name="Rectangle 35"/>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44"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45" name="Rectangle 37"/>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46" name="Rectangle 38"/>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47" name="Rectangle 39"/>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48"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49"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50"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51"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52"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53"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54"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55"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56"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57"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58"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59"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60"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61"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62"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63"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64"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65"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66"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67"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68"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69"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70"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71"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72"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73"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74"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75"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76"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77"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78"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79"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80"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81"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82"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83"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84"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85"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86"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87"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88"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89"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90"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91"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92" name="Rectangle 84"/>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93"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94"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95"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96"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97"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98" name="Rectangle 90"/>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99" name="Rectangle 91"/>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00"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01"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02" name="Rectangle 94"/>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03" name="Rectangle 95"/>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04" name="Rectangle 96"/>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05" name="Rectangle 97"/>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06"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07" name="Rectangle 99"/>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08"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09" name="Rectangle 101"/>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10" name="Rectangle 102"/>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11"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12"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13"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14"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15" name="Rectangle 107"/>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16" name="Rectangle 108"/>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17" name="Rectangle 109"/>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18"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19"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20"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21"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22"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23"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24"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25"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26"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27"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28"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29"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30"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31"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32"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33"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34"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35"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36"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37"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38"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39"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40"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41"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42"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43"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44"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45"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46"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747"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748"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749"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750"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751"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752"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753"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754"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755"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56"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57"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758" name="Freeform 150"/>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759"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760"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sp>
        <p:nvSpPr>
          <p:cNvPr id="68761"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US" noProof="0" smtClean="0"/>
              <a:t>Click to edit Master title style</a:t>
            </a:r>
          </a:p>
        </p:txBody>
      </p:sp>
      <p:sp>
        <p:nvSpPr>
          <p:cNvPr id="68762" name="Rectangle 154"/>
          <p:cNvSpPr>
            <a:spLocks noGrp="1" noChangeArrowheads="1"/>
          </p:cNvSpPr>
          <p:nvPr>
            <p:ph type="subTitle" sz="quarter" idx="1"/>
          </p:nvPr>
        </p:nvSpPr>
        <p:spPr>
          <a:xfrm>
            <a:off x="1371600" y="3886200"/>
            <a:ext cx="6400800" cy="1752600"/>
          </a:xfrm>
        </p:spPr>
        <p:txBody>
          <a:bodyPr/>
          <a:lstStyle>
            <a:lvl1pPr marL="0" indent="0" algn="ctr">
              <a:buFont typeface="Arial" pitchFamily="34" charset="0"/>
              <a:buNone/>
              <a:defRPr/>
            </a:lvl1pPr>
          </a:lstStyle>
          <a:p>
            <a:pPr lvl="0"/>
            <a:r>
              <a:rPr lang="en-US" noProof="0" smtClean="0"/>
              <a:t>Click to edit Master subtitle style</a:t>
            </a:r>
          </a:p>
        </p:txBody>
      </p:sp>
      <p:sp>
        <p:nvSpPr>
          <p:cNvPr id="68763" name="Rectangle 155"/>
          <p:cNvSpPr>
            <a:spLocks noGrp="1" noChangeArrowheads="1"/>
          </p:cNvSpPr>
          <p:nvPr>
            <p:ph type="dt" sz="quarter" idx="2"/>
          </p:nvPr>
        </p:nvSpPr>
        <p:spPr>
          <a:xfrm>
            <a:off x="304800" y="6248400"/>
            <a:ext cx="2286000" cy="457200"/>
          </a:xfrm>
        </p:spPr>
        <p:txBody>
          <a:bodyPr/>
          <a:lstStyle>
            <a:lvl1pPr>
              <a:defRPr>
                <a:effectLst>
                  <a:outerShdw blurRad="38100" dist="38100" dir="2700000" algn="tl">
                    <a:srgbClr val="C0C0C0"/>
                  </a:outerShdw>
                </a:effectLst>
                <a:latin typeface="+mn-lt"/>
              </a:defRPr>
            </a:lvl1pPr>
          </a:lstStyle>
          <a:p>
            <a:endParaRPr lang="en-US"/>
          </a:p>
        </p:txBody>
      </p:sp>
      <p:sp>
        <p:nvSpPr>
          <p:cNvPr id="68764" name="Rectangle 156"/>
          <p:cNvSpPr>
            <a:spLocks noGrp="1" noChangeArrowheads="1"/>
          </p:cNvSpPr>
          <p:nvPr>
            <p:ph type="ftr" sz="quarter" idx="3"/>
          </p:nvPr>
        </p:nvSpPr>
        <p:spPr>
          <a:xfrm>
            <a:off x="3124200" y="6248400"/>
            <a:ext cx="2895600" cy="457200"/>
          </a:xfrm>
        </p:spPr>
        <p:txBody>
          <a:bodyPr/>
          <a:lstStyle>
            <a:lvl1pPr>
              <a:defRPr>
                <a:effectLst>
                  <a:outerShdw blurRad="38100" dist="38100" dir="2700000" algn="tl">
                    <a:srgbClr val="C0C0C0"/>
                  </a:outerShdw>
                </a:effectLst>
                <a:latin typeface="+mn-lt"/>
              </a:defRPr>
            </a:lvl1pPr>
          </a:lstStyle>
          <a:p>
            <a:endParaRPr lang="en-US"/>
          </a:p>
        </p:txBody>
      </p:sp>
      <p:sp>
        <p:nvSpPr>
          <p:cNvPr id="68765" name="Rectangle 157"/>
          <p:cNvSpPr>
            <a:spLocks noGrp="1" noChangeArrowheads="1"/>
          </p:cNvSpPr>
          <p:nvPr>
            <p:ph type="sldNum" sz="quarter" idx="4"/>
          </p:nvPr>
        </p:nvSpPr>
        <p:spPr>
          <a:xfrm>
            <a:off x="6553200" y="6248400"/>
            <a:ext cx="2286000" cy="457200"/>
          </a:xfrm>
        </p:spPr>
        <p:txBody>
          <a:bodyPr/>
          <a:lstStyle>
            <a:lvl1pPr>
              <a:defRPr>
                <a:effectLst>
                  <a:outerShdw blurRad="38100" dist="38100" dir="2700000" algn="tl">
                    <a:srgbClr val="C0C0C0"/>
                  </a:outerShdw>
                </a:effectLst>
                <a:latin typeface="+mn-lt"/>
              </a:defRPr>
            </a:lvl1pPr>
          </a:lstStyle>
          <a:p>
            <a:fld id="{EC31FFDF-78E1-45A6-9EF7-79F8C5285C6F}"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68761"/>
                                        </p:tgtEl>
                                        <p:attrNameLst>
                                          <p:attrName>style.visibility</p:attrName>
                                        </p:attrNameLst>
                                      </p:cBhvr>
                                      <p:to>
                                        <p:strVal val="visible"/>
                                      </p:to>
                                    </p:set>
                                    <p:animEffect transition="in" filter="dissolve">
                                      <p:cBhvr>
                                        <p:cTn id="7" dur="500"/>
                                        <p:tgtEl>
                                          <p:spTgt spid="687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8762">
                                            <p:txEl>
                                              <p:pRg st="0" end="0"/>
                                            </p:txEl>
                                          </p:spTgt>
                                        </p:tgtEl>
                                        <p:attrNameLst>
                                          <p:attrName>style.visibility</p:attrName>
                                        </p:attrNameLst>
                                      </p:cBhvr>
                                      <p:to>
                                        <p:strVal val="visible"/>
                                      </p:to>
                                    </p:set>
                                    <p:animEffect transition="in" filter="dissolve">
                                      <p:cBhvr>
                                        <p:cTn id="12" dur="500"/>
                                        <p:tgtEl>
                                          <p:spTgt spid="6876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761" grpId="0"/>
      <p:bldP spid="68762" grpId="0" build="p">
        <p:tmplLst>
          <p:tmpl lvl="1">
            <p:tnLst>
              <p:par>
                <p:cTn presetID="9" presetClass="entr" presetSubtype="0" fill="hold" nodeType="clickEffect">
                  <p:stCondLst>
                    <p:cond delay="0"/>
                  </p:stCondLst>
                  <p:childTnLst>
                    <p:set>
                      <p:cBhvr>
                        <p:cTn dur="1" fill="hold">
                          <p:stCondLst>
                            <p:cond delay="0"/>
                          </p:stCondLst>
                        </p:cTn>
                        <p:tgtEl>
                          <p:spTgt spid="68762"/>
                        </p:tgtEl>
                        <p:attrNameLst>
                          <p:attrName>style.visibility</p:attrName>
                        </p:attrNameLst>
                      </p:cBhvr>
                      <p:to>
                        <p:strVal val="visible"/>
                      </p:to>
                    </p:set>
                    <p:animEffect transition="in" filter="dissolve">
                      <p:cBhvr>
                        <p:cTn dur="500"/>
                        <p:tgtEl>
                          <p:spTgt spid="68762"/>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45883A-2DC4-4181-91D2-FCC1DA5C2F21}" type="slidenum">
              <a:rPr lang="en-US"/>
              <a:pPr/>
              <a:t>‹#›</a:t>
            </a:fld>
            <a:endParaRPr lang="en-US"/>
          </a:p>
        </p:txBody>
      </p:sp>
    </p:spTree>
    <p:extLst>
      <p:ext uri="{BB962C8B-B14F-4D97-AF65-F5344CB8AC3E}">
        <p14:creationId xmlns:p14="http://schemas.microsoft.com/office/powerpoint/2010/main" val="2487819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B53CAB7-03BD-4F42-BA55-10B607A4B242}" type="slidenum">
              <a:rPr lang="en-US"/>
              <a:pPr/>
              <a:t>‹#›</a:t>
            </a:fld>
            <a:endParaRPr lang="en-US"/>
          </a:p>
        </p:txBody>
      </p:sp>
    </p:spTree>
    <p:extLst>
      <p:ext uri="{BB962C8B-B14F-4D97-AF65-F5344CB8AC3E}">
        <p14:creationId xmlns:p14="http://schemas.microsoft.com/office/powerpoint/2010/main" val="3042186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B37099F-8990-415A-ADB3-A2F962CEB1D3}" type="slidenum">
              <a:rPr lang="en-US"/>
              <a:pPr/>
              <a:t>‹#›</a:t>
            </a:fld>
            <a:endParaRPr lang="en-US"/>
          </a:p>
        </p:txBody>
      </p:sp>
    </p:spTree>
    <p:extLst>
      <p:ext uri="{BB962C8B-B14F-4D97-AF65-F5344CB8AC3E}">
        <p14:creationId xmlns:p14="http://schemas.microsoft.com/office/powerpoint/2010/main" val="3695662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C62564-C621-4453-837E-AA15A30F693C}" type="slidenum">
              <a:rPr lang="en-US"/>
              <a:pPr/>
              <a:t>‹#›</a:t>
            </a:fld>
            <a:endParaRPr lang="en-US"/>
          </a:p>
        </p:txBody>
      </p:sp>
    </p:spTree>
    <p:extLst>
      <p:ext uri="{BB962C8B-B14F-4D97-AF65-F5344CB8AC3E}">
        <p14:creationId xmlns:p14="http://schemas.microsoft.com/office/powerpoint/2010/main" val="1456995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3D77168-3071-4EB9-8360-7478DBDD5B3C}" type="slidenum">
              <a:rPr lang="en-US"/>
              <a:pPr/>
              <a:t>‹#›</a:t>
            </a:fld>
            <a:endParaRPr lang="en-US"/>
          </a:p>
        </p:txBody>
      </p:sp>
    </p:spTree>
    <p:extLst>
      <p:ext uri="{BB962C8B-B14F-4D97-AF65-F5344CB8AC3E}">
        <p14:creationId xmlns:p14="http://schemas.microsoft.com/office/powerpoint/2010/main" val="2748224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D1C8AD9-69DA-4BEB-8F54-3720197BB70F}" type="slidenum">
              <a:rPr lang="en-US"/>
              <a:pPr/>
              <a:t>‹#›</a:t>
            </a:fld>
            <a:endParaRPr lang="en-US"/>
          </a:p>
        </p:txBody>
      </p:sp>
    </p:spTree>
    <p:extLst>
      <p:ext uri="{BB962C8B-B14F-4D97-AF65-F5344CB8AC3E}">
        <p14:creationId xmlns:p14="http://schemas.microsoft.com/office/powerpoint/2010/main" val="3673003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6966052-A9B6-44B8-B151-9240BA5E9CEE}" type="slidenum">
              <a:rPr lang="en-US"/>
              <a:pPr/>
              <a:t>‹#›</a:t>
            </a:fld>
            <a:endParaRPr lang="en-US"/>
          </a:p>
        </p:txBody>
      </p:sp>
    </p:spTree>
    <p:extLst>
      <p:ext uri="{BB962C8B-B14F-4D97-AF65-F5344CB8AC3E}">
        <p14:creationId xmlns:p14="http://schemas.microsoft.com/office/powerpoint/2010/main" val="2028544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A5DB562-5CAC-4C4D-882D-FB3F3C40E639}" type="slidenum">
              <a:rPr lang="en-US"/>
              <a:pPr/>
              <a:t>‹#›</a:t>
            </a:fld>
            <a:endParaRPr lang="en-US"/>
          </a:p>
        </p:txBody>
      </p:sp>
    </p:spTree>
    <p:extLst>
      <p:ext uri="{BB962C8B-B14F-4D97-AF65-F5344CB8AC3E}">
        <p14:creationId xmlns:p14="http://schemas.microsoft.com/office/powerpoint/2010/main" val="1242246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E9C384F-521A-42AD-A95E-1BDBCD35D7F8}" type="slidenum">
              <a:rPr lang="en-US"/>
              <a:pPr/>
              <a:t>‹#›</a:t>
            </a:fld>
            <a:endParaRPr lang="en-US"/>
          </a:p>
        </p:txBody>
      </p:sp>
    </p:spTree>
    <p:extLst>
      <p:ext uri="{BB962C8B-B14F-4D97-AF65-F5344CB8AC3E}">
        <p14:creationId xmlns:p14="http://schemas.microsoft.com/office/powerpoint/2010/main" val="3469476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6C0351B-E882-43C9-A7C7-7CD2696520AC}" type="slidenum">
              <a:rPr lang="en-US"/>
              <a:pPr/>
              <a:t>‹#›</a:t>
            </a:fld>
            <a:endParaRPr lang="en-US"/>
          </a:p>
        </p:txBody>
      </p:sp>
    </p:spTree>
    <p:extLst>
      <p:ext uri="{BB962C8B-B14F-4D97-AF65-F5344CB8AC3E}">
        <p14:creationId xmlns:p14="http://schemas.microsoft.com/office/powerpoint/2010/main" val="362036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67586" name="Group 2"/>
          <p:cNvGrpSpPr>
            <a:grpSpLocks/>
          </p:cNvGrpSpPr>
          <p:nvPr/>
        </p:nvGrpSpPr>
        <p:grpSpPr bwMode="auto">
          <a:xfrm>
            <a:off x="0" y="1422400"/>
            <a:ext cx="9147175" cy="5435600"/>
            <a:chOff x="0" y="896"/>
            <a:chExt cx="5762" cy="3424"/>
          </a:xfrm>
        </p:grpSpPr>
        <p:grpSp>
          <p:nvGrpSpPr>
            <p:cNvPr id="67587" name="Group 3"/>
            <p:cNvGrpSpPr>
              <a:grpSpLocks/>
            </p:cNvGrpSpPr>
            <p:nvPr userDrawn="1"/>
          </p:nvGrpSpPr>
          <p:grpSpPr bwMode="auto">
            <a:xfrm>
              <a:off x="20" y="896"/>
              <a:ext cx="5742" cy="3424"/>
              <a:chOff x="20" y="896"/>
              <a:chExt cx="5742" cy="3424"/>
            </a:xfrm>
          </p:grpSpPr>
          <p:sp>
            <p:nvSpPr>
              <p:cNvPr id="67588"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89"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0"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1"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2"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3"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4"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5"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6"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7"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8"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9"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600"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67601" name="Group 17"/>
            <p:cNvGrpSpPr>
              <a:grpSpLocks/>
            </p:cNvGrpSpPr>
            <p:nvPr userDrawn="1"/>
          </p:nvGrpSpPr>
          <p:grpSpPr bwMode="auto">
            <a:xfrm>
              <a:off x="0" y="2291"/>
              <a:ext cx="1385" cy="1702"/>
              <a:chOff x="0" y="2291"/>
              <a:chExt cx="1385" cy="1702"/>
            </a:xfrm>
          </p:grpSpPr>
          <p:sp>
            <p:nvSpPr>
              <p:cNvPr id="67602" name="Rectangle 18"/>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3"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4" name="Rectangle 20"/>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5"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6" name="Rectangle 22"/>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7" name="Rectangle 23"/>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8"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9" name="Rectangle 25"/>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0" name="Rectangle 26"/>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1" name="Rectangle 27"/>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2" name="Rectangle 28"/>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3" name="Rectangle 29"/>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4"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5"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6" name="Rectangle 32"/>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7"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8"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9" name="Rectangle 35"/>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0"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1" name="Rectangle 37"/>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2" name="Rectangle 38"/>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3" name="Rectangle 39"/>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4"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5"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6"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7"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8"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9"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0"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1"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2"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3"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4"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5"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6"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7"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8"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9"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40"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41"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42"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43"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44"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45"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46"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47"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48"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49"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50"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51"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52"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53"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54"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55"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56"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57"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58"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59"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60"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61"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62"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63"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64"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65"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666"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67"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68" name="Rectangle 84"/>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69"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70"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71"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72"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73"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74" name="Rectangle 90"/>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75" name="Rectangle 91"/>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76"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77"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78" name="Rectangle 94"/>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79" name="Rectangle 95"/>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80" name="Rectangle 96"/>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81" name="Rectangle 97"/>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82"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83" name="Rectangle 99"/>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84"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85" name="Rectangle 101"/>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86" name="Rectangle 102"/>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87"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88"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89"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90"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91" name="Rectangle 107"/>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92" name="Rectangle 108"/>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93" name="Rectangle 109"/>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94"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95"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96"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97"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98"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99"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00"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01"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02"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03"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04"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05"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06"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07"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08"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09"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10"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11"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12"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13"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14"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15"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16"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17"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18"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19"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20"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21"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22"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723"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724"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725"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726"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727"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728"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729"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730"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731"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32"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733"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734" name="Freeform 150"/>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735"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736"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sp>
        <p:nvSpPr>
          <p:cNvPr id="67737" name="Rectangle 153"/>
          <p:cNvSpPr>
            <a:spLocks noGrp="1" noRot="1" noChangeArrowheads="1"/>
          </p:cNvSpPr>
          <p:nvPr>
            <p:ph type="title"/>
          </p:nvPr>
        </p:nvSpPr>
        <p:spPr bwMode="auto">
          <a:xfrm>
            <a:off x="301625" y="228600"/>
            <a:ext cx="85407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7738" name="Rectangle 154"/>
          <p:cNvSpPr>
            <a:spLocks noGrp="1" noChangeArrowheads="1"/>
          </p:cNvSpPr>
          <p:nvPr>
            <p:ph type="dt" sz="half" idx="2"/>
          </p:nvPr>
        </p:nvSpPr>
        <p:spPr bwMode="auto">
          <a:xfrm>
            <a:off x="301625"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pitchFamily="34" charset="0"/>
              </a:defRPr>
            </a:lvl1pPr>
          </a:lstStyle>
          <a:p>
            <a:endParaRPr lang="en-US"/>
          </a:p>
        </p:txBody>
      </p:sp>
      <p:sp>
        <p:nvSpPr>
          <p:cNvPr id="67739" name="Rectangle 15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pitchFamily="34" charset="0"/>
              </a:defRPr>
            </a:lvl1pPr>
          </a:lstStyle>
          <a:p>
            <a:endParaRPr lang="en-US"/>
          </a:p>
        </p:txBody>
      </p:sp>
      <p:sp>
        <p:nvSpPr>
          <p:cNvPr id="67740" name="Rectangle 156"/>
          <p:cNvSpPr>
            <a:spLocks noGrp="1" noChangeArrowheads="1"/>
          </p:cNvSpPr>
          <p:nvPr>
            <p:ph type="sldNum" sz="quarter" idx="4"/>
          </p:nvPr>
        </p:nvSpPr>
        <p:spPr bwMode="auto">
          <a:xfrm>
            <a:off x="6553200"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Arial" pitchFamily="34" charset="0"/>
              </a:defRPr>
            </a:lvl1pPr>
          </a:lstStyle>
          <a:p>
            <a:fld id="{C3F4E479-3206-41FF-9C92-A14556F2F706}" type="slidenum">
              <a:rPr lang="en-US"/>
              <a:pPr/>
              <a:t>‹#›</a:t>
            </a:fld>
            <a:endParaRPr lang="en-US"/>
          </a:p>
        </p:txBody>
      </p:sp>
      <p:sp>
        <p:nvSpPr>
          <p:cNvPr id="67741" name="Rectangle 157"/>
          <p:cNvSpPr>
            <a:spLocks noGrp="1" noRot="1" noChangeArrowheads="1"/>
          </p:cNvSpPr>
          <p:nvPr>
            <p:ph type="body" idx="1"/>
          </p:nvPr>
        </p:nvSpPr>
        <p:spPr bwMode="auto">
          <a:xfrm>
            <a:off x="301625" y="1600200"/>
            <a:ext cx="8540750"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67737"/>
                                        </p:tgtEl>
                                        <p:attrNameLst>
                                          <p:attrName>style.visibility</p:attrName>
                                        </p:attrNameLst>
                                      </p:cBhvr>
                                      <p:to>
                                        <p:strVal val="visible"/>
                                      </p:to>
                                    </p:set>
                                    <p:animEffect transition="in" filter="dissolve">
                                      <p:cBhvr>
                                        <p:cTn id="7" dur="500"/>
                                        <p:tgtEl>
                                          <p:spTgt spid="677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7741">
                                            <p:txEl>
                                              <p:pRg st="0" end="0"/>
                                            </p:txEl>
                                          </p:spTgt>
                                        </p:tgtEl>
                                        <p:attrNameLst>
                                          <p:attrName>style.visibility</p:attrName>
                                        </p:attrNameLst>
                                      </p:cBhvr>
                                      <p:to>
                                        <p:strVal val="visible"/>
                                      </p:to>
                                    </p:set>
                                    <p:animEffect transition="in" filter="dissolve">
                                      <p:cBhvr>
                                        <p:cTn id="12" dur="500"/>
                                        <p:tgtEl>
                                          <p:spTgt spid="67741">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67741">
                                            <p:txEl>
                                              <p:pRg st="1" end="1"/>
                                            </p:txEl>
                                          </p:spTgt>
                                        </p:tgtEl>
                                        <p:attrNameLst>
                                          <p:attrName>style.visibility</p:attrName>
                                        </p:attrNameLst>
                                      </p:cBhvr>
                                      <p:to>
                                        <p:strVal val="visible"/>
                                      </p:to>
                                    </p:set>
                                    <p:animEffect transition="in" filter="dissolve">
                                      <p:cBhvr>
                                        <p:cTn id="15" dur="500"/>
                                        <p:tgtEl>
                                          <p:spTgt spid="67741">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67741">
                                            <p:txEl>
                                              <p:pRg st="2" end="2"/>
                                            </p:txEl>
                                          </p:spTgt>
                                        </p:tgtEl>
                                        <p:attrNameLst>
                                          <p:attrName>style.visibility</p:attrName>
                                        </p:attrNameLst>
                                      </p:cBhvr>
                                      <p:to>
                                        <p:strVal val="visible"/>
                                      </p:to>
                                    </p:set>
                                    <p:animEffect transition="in" filter="dissolve">
                                      <p:cBhvr>
                                        <p:cTn id="18" dur="500"/>
                                        <p:tgtEl>
                                          <p:spTgt spid="67741">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67741">
                                            <p:txEl>
                                              <p:pRg st="3" end="3"/>
                                            </p:txEl>
                                          </p:spTgt>
                                        </p:tgtEl>
                                        <p:attrNameLst>
                                          <p:attrName>style.visibility</p:attrName>
                                        </p:attrNameLst>
                                      </p:cBhvr>
                                      <p:to>
                                        <p:strVal val="visible"/>
                                      </p:to>
                                    </p:set>
                                    <p:animEffect transition="in" filter="dissolve">
                                      <p:cBhvr>
                                        <p:cTn id="21" dur="500"/>
                                        <p:tgtEl>
                                          <p:spTgt spid="67741">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67741">
                                            <p:txEl>
                                              <p:pRg st="4" end="4"/>
                                            </p:txEl>
                                          </p:spTgt>
                                        </p:tgtEl>
                                        <p:attrNameLst>
                                          <p:attrName>style.visibility</p:attrName>
                                        </p:attrNameLst>
                                      </p:cBhvr>
                                      <p:to>
                                        <p:strVal val="visible"/>
                                      </p:to>
                                    </p:set>
                                    <p:animEffect transition="in" filter="dissolve">
                                      <p:cBhvr>
                                        <p:cTn id="24" dur="500"/>
                                        <p:tgtEl>
                                          <p:spTgt spid="6774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737" grpId="0"/>
      <p:bldP spid="67741" grpId="0" build="p">
        <p:tmplLst>
          <p:tmpl lvl="1">
            <p:tnLst>
              <p:par>
                <p:cTn presetID="9" presetClass="entr" presetSubtype="0" fill="hold" nodeType="clickEffect">
                  <p:stCondLst>
                    <p:cond delay="0"/>
                  </p:stCondLst>
                  <p:childTnLst>
                    <p:set>
                      <p:cBhvr>
                        <p:cTn dur="1" fill="hold">
                          <p:stCondLst>
                            <p:cond delay="0"/>
                          </p:stCondLst>
                        </p:cTn>
                        <p:tgtEl>
                          <p:spTgt spid="67741"/>
                        </p:tgtEl>
                        <p:attrNameLst>
                          <p:attrName>style.visibility</p:attrName>
                        </p:attrNameLst>
                      </p:cBhvr>
                      <p:to>
                        <p:strVal val="visible"/>
                      </p:to>
                    </p:set>
                    <p:animEffect transition="in" filter="dissolve">
                      <p:cBhvr>
                        <p:cTn dur="500"/>
                        <p:tgtEl>
                          <p:spTgt spid="67741"/>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67741"/>
                        </p:tgtEl>
                        <p:attrNameLst>
                          <p:attrName>style.visibility</p:attrName>
                        </p:attrNameLst>
                      </p:cBhvr>
                      <p:to>
                        <p:strVal val="visible"/>
                      </p:to>
                    </p:set>
                    <p:animEffect transition="in" filter="dissolve">
                      <p:cBhvr>
                        <p:cTn dur="500"/>
                        <p:tgtEl>
                          <p:spTgt spid="67741"/>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67741"/>
                        </p:tgtEl>
                        <p:attrNameLst>
                          <p:attrName>style.visibility</p:attrName>
                        </p:attrNameLst>
                      </p:cBhvr>
                      <p:to>
                        <p:strVal val="visible"/>
                      </p:to>
                    </p:set>
                    <p:animEffect transition="in" filter="dissolve">
                      <p:cBhvr>
                        <p:cTn dur="500"/>
                        <p:tgtEl>
                          <p:spTgt spid="67741"/>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67741"/>
                        </p:tgtEl>
                        <p:attrNameLst>
                          <p:attrName>style.visibility</p:attrName>
                        </p:attrNameLst>
                      </p:cBhvr>
                      <p:to>
                        <p:strVal val="visible"/>
                      </p:to>
                    </p:set>
                    <p:animEffect transition="in" filter="dissolve">
                      <p:cBhvr>
                        <p:cTn dur="500"/>
                        <p:tgtEl>
                          <p:spTgt spid="67741"/>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67741"/>
                        </p:tgtEl>
                        <p:attrNameLst>
                          <p:attrName>style.visibility</p:attrName>
                        </p:attrNameLst>
                      </p:cBhvr>
                      <p:to>
                        <p:strVal val="visible"/>
                      </p:to>
                    </p:set>
                    <p:animEffect transition="in" filter="dissolve">
                      <p:cBhvr>
                        <p:cTn dur="500"/>
                        <p:tgtEl>
                          <p:spTgt spid="67741"/>
                        </p:tgtEl>
                      </p:cBhvr>
                    </p:animEffect>
                  </p:childTnLst>
                </p:cTn>
              </p:par>
            </p:tnLst>
          </p:tmpl>
        </p:tmplLst>
      </p:bldP>
    </p:bldLst>
  </p:timing>
  <p:txStyles>
    <p:titleStyle>
      <a:lvl1pPr algn="ctr" rtl="0" fontAlgn="base">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2pPr>
      <a:lvl3pPr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3pPr>
      <a:lvl4pPr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4pPr>
      <a:lvl5pPr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fontAlgn="base">
        <a:spcBef>
          <a:spcPct val="20000"/>
        </a:spcBef>
        <a:spcAft>
          <a:spcPct val="0"/>
        </a:spcAft>
        <a:buClr>
          <a:schemeClr val="hlink"/>
        </a:buClr>
        <a:buSzPct val="80000"/>
        <a:buFont typeface="Arial" pitchFamily="34" charset="0"/>
        <a:buChar char="►"/>
        <a:defRPr sz="3200">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C0C0C0"/>
            </a:outerShdw>
          </a:effectLst>
          <a:latin typeface="+mn-lt"/>
        </a:defRPr>
      </a:lvl2pPr>
      <a:lvl3pPr marL="1143000" indent="-228600" algn="l" rtl="0" fontAlgn="base">
        <a:spcBef>
          <a:spcPct val="20000"/>
        </a:spcBef>
        <a:spcAft>
          <a:spcPct val="0"/>
        </a:spcAft>
        <a:buClr>
          <a:schemeClr val="hlink"/>
        </a:buClr>
        <a:buSzPct val="80000"/>
        <a:buFont typeface="Arial" pitchFamily="34" charset="0"/>
        <a:buChar char="►"/>
        <a:defRPr sz="2400">
          <a:solidFill>
            <a:schemeClr val="tx1"/>
          </a:solidFill>
          <a:effectLst>
            <a:outerShdw blurRad="38100" dist="38100" dir="2700000" algn="tl">
              <a:srgbClr val="C0C0C0"/>
            </a:outerShdw>
          </a:effectLst>
          <a:latin typeface="+mn-lt"/>
        </a:defRPr>
      </a:lvl3pPr>
      <a:lvl4pPr marL="1600200" indent="-228600" algn="l" rtl="0" fontAlgn="base">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C0C0C0"/>
            </a:outerShdw>
          </a:effectLst>
          <a:latin typeface="+mn-lt"/>
        </a:defRPr>
      </a:lvl4pPr>
      <a:lvl5pPr marL="2057400" indent="-228600" algn="l" rtl="0" fontAlgn="base">
        <a:spcBef>
          <a:spcPct val="20000"/>
        </a:spcBef>
        <a:spcAft>
          <a:spcPct val="0"/>
        </a:spcAft>
        <a:buClr>
          <a:schemeClr val="hlink"/>
        </a:buClr>
        <a:buSzPct val="80000"/>
        <a:buFont typeface="Arial" pitchFamily="34" charset="0"/>
        <a:buChar char="►"/>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80000"/>
        <a:buFont typeface="Arial" pitchFamily="34" charset="0"/>
        <a:buChar char="►"/>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80000"/>
        <a:buFont typeface="Arial" pitchFamily="34" charset="0"/>
        <a:buChar char="►"/>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80000"/>
        <a:buFont typeface="Arial" pitchFamily="34" charset="0"/>
        <a:buChar char="►"/>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80000"/>
        <a:buFont typeface="Arial" pitchFamily="34" charset="0"/>
        <a:buChar char="►"/>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a:t>Word origins</a:t>
            </a:r>
            <a:endParaRPr lang="en-US"/>
          </a:p>
        </p:txBody>
      </p:sp>
      <p:sp>
        <p:nvSpPr>
          <p:cNvPr id="2051" name="Rectangle 3"/>
          <p:cNvSpPr>
            <a:spLocks noGrp="1" noChangeArrowheads="1"/>
          </p:cNvSpPr>
          <p:nvPr>
            <p:ph type="subTitle" idx="1"/>
          </p:nvPr>
        </p:nvSpPr>
        <p:spPr/>
        <p:txBody>
          <a:bodyPr/>
          <a:lstStyle/>
          <a:p>
            <a:r>
              <a:rPr lang="en-GB"/>
              <a:t>What is in a word ?</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Grp="1" noChangeArrowheads="1"/>
          </p:cNvSpPr>
          <p:nvPr>
            <p:ph type="ctrTitle"/>
          </p:nvPr>
        </p:nvSpPr>
        <p:spPr>
          <a:xfrm>
            <a:off x="611188" y="3141663"/>
            <a:ext cx="7772400" cy="2044700"/>
          </a:xfrm>
        </p:spPr>
        <p:txBody>
          <a:bodyPr/>
          <a:lstStyle/>
          <a:p>
            <a:r>
              <a:rPr lang="en-GB" sz="4800"/>
              <a:t>To know the origin of words is to know how men think, how they made their civilisations.</a:t>
            </a:r>
            <a:endParaRPr lang="en-US" sz="4800"/>
          </a:p>
        </p:txBody>
      </p:sp>
      <p:sp>
        <p:nvSpPr>
          <p:cNvPr id="3077" name="Rectangle 5"/>
          <p:cNvSpPr>
            <a:spLocks noGrp="1" noChangeArrowheads="1"/>
          </p:cNvSpPr>
          <p:nvPr>
            <p:ph type="subTitle" idx="1"/>
          </p:nvPr>
        </p:nvSpPr>
        <p:spPr>
          <a:xfrm>
            <a:off x="1403350" y="1268413"/>
            <a:ext cx="6400800" cy="1752600"/>
          </a:xfrm>
        </p:spPr>
        <p:txBody>
          <a:bodyPr/>
          <a:lstStyle/>
          <a:p>
            <a:r>
              <a:rPr lang="en-GB" sz="4400"/>
              <a:t>Key idea</a:t>
            </a:r>
            <a:r>
              <a:rPr lang="en-GB"/>
              <a:t> </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r>
              <a:rPr lang="en-GB"/>
              <a:t>For Example</a:t>
            </a:r>
            <a:endParaRPr lang="en-US"/>
          </a:p>
        </p:txBody>
      </p:sp>
      <p:sp>
        <p:nvSpPr>
          <p:cNvPr id="5123" name="Rectangle 3"/>
          <p:cNvSpPr>
            <a:spLocks noGrp="1" noRot="1" noChangeArrowheads="1"/>
          </p:cNvSpPr>
          <p:nvPr>
            <p:ph type="body" idx="1"/>
          </p:nvPr>
        </p:nvSpPr>
        <p:spPr/>
        <p:txBody>
          <a:bodyPr/>
          <a:lstStyle/>
          <a:p>
            <a:pPr>
              <a:buClr>
                <a:schemeClr val="tx1"/>
              </a:buClr>
            </a:pPr>
            <a:r>
              <a:rPr lang="en-GB"/>
              <a:t>Politics – comes from the word ‘polis’ meaning ‘city state’ or ‘community’</a:t>
            </a:r>
          </a:p>
          <a:p>
            <a:pPr>
              <a:buClr>
                <a:schemeClr val="tx1"/>
              </a:buClr>
            </a:pPr>
            <a:endParaRPr lang="en-GB"/>
          </a:p>
          <a:p>
            <a:pPr>
              <a:buClr>
                <a:schemeClr val="tx1"/>
              </a:buClr>
            </a:pPr>
            <a:r>
              <a:rPr lang="en-GB"/>
              <a:t>Democracy – ‘demos’ meaning people and ‘kratis’ meaning ‘power’.</a:t>
            </a:r>
          </a:p>
          <a:p>
            <a:pPr>
              <a:buClr>
                <a:schemeClr val="tx1"/>
              </a:buClr>
            </a:pPr>
            <a:endParaRPr lang="en-GB"/>
          </a:p>
          <a:p>
            <a:pPr>
              <a:buClr>
                <a:schemeClr val="tx1"/>
              </a:buClr>
            </a:pPr>
            <a:r>
              <a:rPr lang="en-GB"/>
              <a:t>Gymnasium – from ‘gumnasion’ meaning ‘exercise naked’ </a:t>
            </a:r>
          </a:p>
          <a:p>
            <a:pPr>
              <a:buClr>
                <a:schemeClr val="tx1"/>
              </a:buClr>
              <a:buFont typeface="Arial" pitchFamily="34" charset="0"/>
              <a:buNone/>
            </a:pPr>
            <a:endParaRPr lang="en-GB"/>
          </a:p>
          <a:p>
            <a:pPr>
              <a:buClr>
                <a:schemeClr val="tx1"/>
              </a:buClr>
              <a:buFont typeface="Arial" pitchFamily="34" charset="0"/>
              <a:buNone/>
            </a:pPr>
            <a:endParaRPr lang="en-GB"/>
          </a:p>
          <a:p>
            <a:pPr>
              <a:buClr>
                <a:schemeClr val="tx1"/>
              </a:buClr>
              <a:buFont typeface="Arial" pitchFamily="34" charset="0"/>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ssolve">
                                      <p:cBhvr>
                                        <p:cTn id="7" dur="5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3">
                                            <p:txEl>
                                              <p:pRg st="0" end="0"/>
                                            </p:txEl>
                                          </p:spTgt>
                                        </p:tgtEl>
                                        <p:attrNameLst>
                                          <p:attrName>style.visibility</p:attrName>
                                        </p:attrNameLst>
                                      </p:cBhvr>
                                      <p:to>
                                        <p:strVal val="visible"/>
                                      </p:to>
                                    </p:set>
                                    <p:animEffect transition="in" filter="dissolve">
                                      <p:cBhvr>
                                        <p:cTn id="12" dur="500"/>
                                        <p:tgtEl>
                                          <p:spTgt spid="51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dissolve">
                                      <p:cBhvr>
                                        <p:cTn id="17" dur="500"/>
                                        <p:tgtEl>
                                          <p:spTgt spid="51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123">
                                            <p:txEl>
                                              <p:pRg st="4" end="4"/>
                                            </p:txEl>
                                          </p:spTgt>
                                        </p:tgtEl>
                                        <p:attrNameLst>
                                          <p:attrName>style.visibility</p:attrName>
                                        </p:attrNameLst>
                                      </p:cBhvr>
                                      <p:to>
                                        <p:strVal val="visible"/>
                                      </p:to>
                                    </p:set>
                                    <p:animEffect transition="in" filter="dissolve">
                                      <p:cBhvr>
                                        <p:cTn id="22" dur="5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468313" y="908050"/>
            <a:ext cx="8375650"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endParaRPr lang="en-GB" sz="2000">
              <a:latin typeface="Arial" pitchFamily="34" charset="0"/>
            </a:endParaRPr>
          </a:p>
          <a:p>
            <a:pPr eaLnBrk="1" hangingPunct="1"/>
            <a:endParaRPr lang="en-GB" sz="2000">
              <a:latin typeface="Arial" pitchFamily="34" charset="0"/>
            </a:endParaRPr>
          </a:p>
          <a:p>
            <a:pPr eaLnBrk="1" hangingPunct="1"/>
            <a:r>
              <a:rPr lang="en-GB" sz="2000">
                <a:latin typeface="Arial" pitchFamily="34" charset="0"/>
              </a:rPr>
              <a:t>Each of these words could only come from the Ancient Greeks, as before their time, none of these ideas existed.  So when you use the word ‘Democracy’  - it comes straight from that era – over 3000 years ago.</a:t>
            </a:r>
          </a:p>
          <a:p>
            <a:pPr eaLnBrk="1" hangingPunct="1"/>
            <a:endParaRPr lang="en-GB" sz="2000">
              <a:latin typeface="Arial" pitchFamily="34" charset="0"/>
            </a:endParaRPr>
          </a:p>
          <a:p>
            <a:pPr eaLnBrk="1" hangingPunct="1"/>
            <a:endParaRPr lang="en-GB" sz="2000">
              <a:latin typeface="Arial" pitchFamily="34" charset="0"/>
            </a:endParaRPr>
          </a:p>
          <a:p>
            <a:pPr eaLnBrk="1" hangingPunct="1"/>
            <a:endParaRPr lang="en-GB" sz="2000">
              <a:latin typeface="Arial" pitchFamily="34" charset="0"/>
            </a:endParaRPr>
          </a:p>
          <a:p>
            <a:pPr eaLnBrk="1" hangingPunct="1"/>
            <a:r>
              <a:rPr lang="en-GB" sz="2000">
                <a:latin typeface="Arial" pitchFamily="34" charset="0"/>
              </a:rPr>
              <a:t>We make words today, that are particular to our time and place.  Every year The Oxford English Dictionary adds a few words to its pages that have become part of our language as they are in common use and express meaning today in our lives NOW </a:t>
            </a:r>
          </a:p>
          <a:p>
            <a:pPr eaLnBrk="1" hangingPunct="1"/>
            <a:endParaRPr lang="en-US" sz="200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r>
              <a:rPr lang="en-GB"/>
              <a:t>21</a:t>
            </a:r>
            <a:r>
              <a:rPr lang="en-GB" baseline="30000"/>
              <a:t>st</a:t>
            </a:r>
            <a:r>
              <a:rPr lang="en-GB"/>
              <a:t> Century Words</a:t>
            </a:r>
            <a:endParaRPr lang="en-US"/>
          </a:p>
        </p:txBody>
      </p:sp>
      <p:sp>
        <p:nvSpPr>
          <p:cNvPr id="8195" name="Rectangle 3"/>
          <p:cNvSpPr>
            <a:spLocks noGrp="1" noRot="1" noChangeArrowheads="1"/>
          </p:cNvSpPr>
          <p:nvPr>
            <p:ph type="body" idx="1"/>
          </p:nvPr>
        </p:nvSpPr>
        <p:spPr/>
        <p:txBody>
          <a:bodyPr/>
          <a:lstStyle/>
          <a:p>
            <a:pPr>
              <a:lnSpc>
                <a:spcPct val="90000"/>
              </a:lnSpc>
            </a:pPr>
            <a:r>
              <a:rPr lang="en-GB"/>
              <a:t>Chillybin – a box for keeping things cold – if you were going on a picnic. </a:t>
            </a:r>
          </a:p>
          <a:p>
            <a:pPr>
              <a:lnSpc>
                <a:spcPct val="90000"/>
              </a:lnSpc>
            </a:pPr>
            <a:r>
              <a:rPr lang="en-GB"/>
              <a:t>Supersize – larger than average, extremely large</a:t>
            </a:r>
          </a:p>
          <a:p>
            <a:pPr>
              <a:lnSpc>
                <a:spcPct val="90000"/>
              </a:lnSpc>
            </a:pPr>
            <a:r>
              <a:rPr lang="en-GB"/>
              <a:t>Fanboy – a male fan, especially one who is obsessed with comics, sciencefiction, or popmusic.</a:t>
            </a:r>
          </a:p>
          <a:p>
            <a:pPr>
              <a:lnSpc>
                <a:spcPct val="90000"/>
              </a:lnSpc>
            </a:pPr>
            <a:endParaRPr lang="en-GB"/>
          </a:p>
          <a:p>
            <a:pPr>
              <a:lnSpc>
                <a:spcPct val="90000"/>
              </a:lnSpc>
            </a:pPr>
            <a:r>
              <a:rPr lang="en-GB"/>
              <a:t>Can you think what their origins might be ?</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Rot="1" noChangeArrowheads="1"/>
          </p:cNvSpPr>
          <p:nvPr>
            <p:ph type="title"/>
          </p:nvPr>
        </p:nvSpPr>
        <p:spPr/>
        <p:txBody>
          <a:bodyPr/>
          <a:lstStyle/>
          <a:p>
            <a:r>
              <a:rPr lang="en-GB"/>
              <a:t>Back to the Greeks ….</a:t>
            </a:r>
            <a:endParaRPr lang="en-US"/>
          </a:p>
        </p:txBody>
      </p:sp>
      <p:sp>
        <p:nvSpPr>
          <p:cNvPr id="9222" name="Rectangle 6"/>
          <p:cNvSpPr>
            <a:spLocks noGrp="1" noRot="1" noChangeArrowheads="1"/>
          </p:cNvSpPr>
          <p:nvPr>
            <p:ph type="body" sz="half" idx="1"/>
          </p:nvPr>
        </p:nvSpPr>
        <p:spPr>
          <a:xfrm>
            <a:off x="301625" y="1600200"/>
            <a:ext cx="4192588" cy="4498975"/>
          </a:xfrm>
        </p:spPr>
        <p:txBody>
          <a:bodyPr/>
          <a:lstStyle/>
          <a:p>
            <a:r>
              <a:rPr lang="en-GB"/>
              <a:t>Here are some Greek word ‘roots’ – can you think what they might mean ?</a:t>
            </a:r>
          </a:p>
          <a:p>
            <a:endParaRPr lang="en-GB"/>
          </a:p>
          <a:p>
            <a:r>
              <a:rPr lang="en-GB"/>
              <a:t>-bapti</a:t>
            </a:r>
          </a:p>
          <a:p>
            <a:r>
              <a:rPr lang="en-GB"/>
              <a:t>-nano</a:t>
            </a:r>
          </a:p>
          <a:p>
            <a:r>
              <a:rPr lang="en-GB"/>
              <a:t>-bol</a:t>
            </a:r>
          </a:p>
          <a:p>
            <a:r>
              <a:rPr lang="en-GB"/>
              <a:t>-mania</a:t>
            </a:r>
            <a:endParaRPr lang="en-US"/>
          </a:p>
        </p:txBody>
      </p:sp>
      <p:sp>
        <p:nvSpPr>
          <p:cNvPr id="9223" name="Rectangle 7"/>
          <p:cNvSpPr>
            <a:spLocks noGrp="1" noRot="1" noChangeArrowheads="1"/>
          </p:cNvSpPr>
          <p:nvPr>
            <p:ph type="body" sz="half" idx="2"/>
          </p:nvPr>
        </p:nvSpPr>
        <p:spPr>
          <a:xfrm>
            <a:off x="4643438" y="1844675"/>
            <a:ext cx="4038600" cy="4525963"/>
          </a:xfrm>
        </p:spPr>
        <p:txBody>
          <a:bodyPr/>
          <a:lstStyle/>
          <a:p>
            <a:endParaRPr lang="en-GB"/>
          </a:p>
          <a:p>
            <a:endParaRPr lang="en-GB"/>
          </a:p>
          <a:p>
            <a:endParaRPr lang="en-GB"/>
          </a:p>
          <a:p>
            <a:endParaRPr lang="en-GB"/>
          </a:p>
          <a:p>
            <a:r>
              <a:rPr lang="en-GB"/>
              <a:t>Baptism</a:t>
            </a:r>
          </a:p>
          <a:p>
            <a:r>
              <a:rPr lang="en-GB"/>
              <a:t>Nanosecond</a:t>
            </a:r>
          </a:p>
          <a:p>
            <a:r>
              <a:rPr lang="en-GB"/>
              <a:t>Ball, bowl</a:t>
            </a:r>
          </a:p>
          <a:p>
            <a:r>
              <a:rPr lang="en-GB"/>
              <a:t>Maniac</a:t>
            </a:r>
          </a:p>
          <a:p>
            <a:pPr>
              <a:buFont typeface="Arial" pitchFamily="34" charset="0"/>
              <a:buNone/>
            </a:pP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r>
              <a:rPr lang="en-GB"/>
              <a:t>What’s My Meaning !</a:t>
            </a:r>
            <a:endParaRPr lang="en-US"/>
          </a:p>
        </p:txBody>
      </p:sp>
      <p:sp>
        <p:nvSpPr>
          <p:cNvPr id="10243" name="Rectangle 3"/>
          <p:cNvSpPr>
            <a:spLocks noGrp="1" noRot="1" noChangeArrowheads="1"/>
          </p:cNvSpPr>
          <p:nvPr>
            <p:ph type="body" idx="1"/>
          </p:nvPr>
        </p:nvSpPr>
        <p:spPr/>
        <p:txBody>
          <a:bodyPr/>
          <a:lstStyle/>
          <a:p>
            <a:pPr>
              <a:buClr>
                <a:schemeClr val="tx1"/>
              </a:buClr>
              <a:buFont typeface="Arial" pitchFamily="34" charset="0"/>
              <a:buNone/>
            </a:pPr>
            <a:r>
              <a:rPr lang="en-GB" sz="2800"/>
              <a:t>Let’s play this game. </a:t>
            </a:r>
          </a:p>
          <a:p>
            <a:pPr>
              <a:buClr>
                <a:schemeClr val="tx1"/>
              </a:buClr>
              <a:buFont typeface="Arial" pitchFamily="34" charset="0"/>
              <a:buNone/>
            </a:pPr>
            <a:r>
              <a:rPr lang="en-GB" sz="2800"/>
              <a:t>Get into pairs – take your word, look it up, write the definition on one side of the card, and the word on the other (its Greek root underlined).  Then take another piece of card and find an alternative definition and make another card. </a:t>
            </a:r>
          </a:p>
          <a:p>
            <a:pPr>
              <a:buClr>
                <a:schemeClr val="tx1"/>
              </a:buClr>
              <a:buFont typeface="Arial" pitchFamily="34" charset="0"/>
              <a:buNone/>
            </a:pPr>
            <a:r>
              <a:rPr lang="en-GB" sz="2800"/>
              <a:t>In teams of 8 (ie 4 pairs) present to another team of 8, your words, and see if you can guess which is the real meaning.  Keep a score. </a:t>
            </a:r>
            <a:endParaRPr lang="en-US" sz="2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mpass">
  <a:themeElements>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Compass</Template>
  <TotalTime>100</TotalTime>
  <Words>354</Words>
  <Application>Microsoft Office PowerPoint</Application>
  <PresentationFormat>On-screen Show (4:3)</PresentationFormat>
  <Paragraphs>43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Tahoma</vt:lpstr>
      <vt:lpstr>Times New Roman</vt:lpstr>
      <vt:lpstr>Wingdings</vt:lpstr>
      <vt:lpstr>Compass</vt:lpstr>
      <vt:lpstr>Word origins</vt:lpstr>
      <vt:lpstr>To know the origin of words is to know how men think, how they made their civilisations.</vt:lpstr>
      <vt:lpstr>For Example</vt:lpstr>
      <vt:lpstr>PowerPoint Presentation</vt:lpstr>
      <vt:lpstr>21st Century Words</vt:lpstr>
      <vt:lpstr>Back to the Greeks ….</vt:lpstr>
      <vt:lpstr>What’s My Meaning !</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 origins</dc:title>
  <dc:creator> </dc:creator>
  <cp:lastModifiedBy>Teacher E-Solutions</cp:lastModifiedBy>
  <cp:revision>4</cp:revision>
  <dcterms:created xsi:type="dcterms:W3CDTF">2005-10-16T14:21:34Z</dcterms:created>
  <dcterms:modified xsi:type="dcterms:W3CDTF">2019-01-18T16:54:08Z</dcterms:modified>
</cp:coreProperties>
</file>