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3" r:id="rId1"/>
  </p:sldMasterIdLst>
  <p:notesMasterIdLst>
    <p:notesMasterId r:id="rId9"/>
  </p:notes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1" d="100"/>
          <a:sy n="41" d="100"/>
        </p:scale>
        <p:origin x="-672" y="-77"/>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atin typeface="Arial" pitchFamily="34" charset="0"/>
              </a:defRPr>
            </a:lvl1pPr>
          </a:lstStyle>
          <a:p>
            <a:endParaRPr lang="en-US"/>
          </a:p>
        </p:txBody>
      </p:sp>
      <p:sp>
        <p:nvSpPr>
          <p:cNvPr id="16387"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atin typeface="Arial" pitchFamily="34" charset="0"/>
              </a:defRPr>
            </a:lvl1pPr>
          </a:lstStyle>
          <a:p>
            <a:endParaRPr lang="en-US"/>
          </a:p>
        </p:txBody>
      </p:sp>
      <p:sp>
        <p:nvSpPr>
          <p:cNvPr id="16388"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16389"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390"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pitchFamily="34" charset="0"/>
              </a:defRPr>
            </a:lvl1pPr>
          </a:lstStyle>
          <a:p>
            <a:endParaRPr lang="en-US"/>
          </a:p>
        </p:txBody>
      </p:sp>
      <p:sp>
        <p:nvSpPr>
          <p:cNvPr id="16391"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Arial" pitchFamily="34" charset="0"/>
              </a:defRPr>
            </a:lvl1pPr>
          </a:lstStyle>
          <a:p>
            <a:fld id="{3AF0218D-21DB-4BA4-BFFB-7FA92BCFA618}" type="slidenum">
              <a:rPr lang="en-US"/>
              <a:pPr/>
              <a:t>‹#›</a:t>
            </a:fld>
            <a:endParaRPr lang="en-US"/>
          </a:p>
        </p:txBody>
      </p:sp>
    </p:spTree>
    <p:extLst>
      <p:ext uri="{BB962C8B-B14F-4D97-AF65-F5344CB8AC3E}">
        <p14:creationId xmlns:p14="http://schemas.microsoft.com/office/powerpoint/2010/main" val="2223640588"/>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34" charset="0"/>
        <a:ea typeface="+mn-ea"/>
        <a:cs typeface="+mn-cs"/>
      </a:defRPr>
    </a:lvl1pPr>
    <a:lvl2pPr marL="457200" algn="l" rtl="0" fontAlgn="base">
      <a:spcBef>
        <a:spcPct val="30000"/>
      </a:spcBef>
      <a:spcAft>
        <a:spcPct val="0"/>
      </a:spcAft>
      <a:defRPr sz="1200" kern="1200">
        <a:solidFill>
          <a:schemeClr val="tx1"/>
        </a:solidFill>
        <a:latin typeface="Arial" pitchFamily="34" charset="0"/>
        <a:ea typeface="+mn-ea"/>
        <a:cs typeface="+mn-cs"/>
      </a:defRPr>
    </a:lvl2pPr>
    <a:lvl3pPr marL="914400" algn="l" rtl="0" fontAlgn="base">
      <a:spcBef>
        <a:spcPct val="30000"/>
      </a:spcBef>
      <a:spcAft>
        <a:spcPct val="0"/>
      </a:spcAft>
      <a:defRPr sz="1200" kern="1200">
        <a:solidFill>
          <a:schemeClr val="tx1"/>
        </a:solidFill>
        <a:latin typeface="Arial" pitchFamily="34" charset="0"/>
        <a:ea typeface="+mn-ea"/>
        <a:cs typeface="+mn-cs"/>
      </a:defRPr>
    </a:lvl3pPr>
    <a:lvl4pPr marL="1371600" algn="l" rtl="0" fontAlgn="base">
      <a:spcBef>
        <a:spcPct val="30000"/>
      </a:spcBef>
      <a:spcAft>
        <a:spcPct val="0"/>
      </a:spcAft>
      <a:defRPr sz="1200" kern="1200">
        <a:solidFill>
          <a:schemeClr val="tx1"/>
        </a:solidFill>
        <a:latin typeface="Arial" pitchFamily="34" charset="0"/>
        <a:ea typeface="+mn-ea"/>
        <a:cs typeface="+mn-cs"/>
      </a:defRPr>
    </a:lvl4pPr>
    <a:lvl5pPr marL="1828800" algn="l" rtl="0" fontAlgn="base">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68610" name="Group 2"/>
          <p:cNvGrpSpPr>
            <a:grpSpLocks/>
          </p:cNvGrpSpPr>
          <p:nvPr/>
        </p:nvGrpSpPr>
        <p:grpSpPr bwMode="auto">
          <a:xfrm>
            <a:off x="0" y="1422400"/>
            <a:ext cx="9147175" cy="5435600"/>
            <a:chOff x="0" y="896"/>
            <a:chExt cx="5762" cy="3424"/>
          </a:xfrm>
        </p:grpSpPr>
        <p:grpSp>
          <p:nvGrpSpPr>
            <p:cNvPr id="68611" name="Group 3"/>
            <p:cNvGrpSpPr>
              <a:grpSpLocks/>
            </p:cNvGrpSpPr>
            <p:nvPr userDrawn="1"/>
          </p:nvGrpSpPr>
          <p:grpSpPr bwMode="auto">
            <a:xfrm>
              <a:off x="20" y="896"/>
              <a:ext cx="5742" cy="3424"/>
              <a:chOff x="20" y="896"/>
              <a:chExt cx="5742" cy="3424"/>
            </a:xfrm>
          </p:grpSpPr>
          <p:sp>
            <p:nvSpPr>
              <p:cNvPr id="68612" name="Freeform 4"/>
              <p:cNvSpPr>
                <a:spLocks/>
              </p:cNvSpPr>
              <p:nvPr userDrawn="1"/>
            </p:nvSpPr>
            <p:spPr bwMode="hidden">
              <a:xfrm>
                <a:off x="1399" y="1116"/>
                <a:ext cx="2815" cy="2110"/>
              </a:xfrm>
              <a:custGeom>
                <a:avLst/>
                <a:gdLst>
                  <a:gd name="T0" fmla="*/ 950 w 2815"/>
                  <a:gd name="T1" fmla="*/ 85 h 2110"/>
                  <a:gd name="T2" fmla="*/ 628 w 2815"/>
                  <a:gd name="T3" fmla="*/ 438 h 2110"/>
                  <a:gd name="T4" fmla="*/ 66 w 2815"/>
                  <a:gd name="T5" fmla="*/ 471 h 2110"/>
                  <a:gd name="T6" fmla="*/ 0 w 2815"/>
                  <a:gd name="T7" fmla="*/ 627 h 2110"/>
                  <a:gd name="T8" fmla="*/ 372 w 2815"/>
                  <a:gd name="T9" fmla="*/ 1026 h 2110"/>
                  <a:gd name="T10" fmla="*/ 611 w 2815"/>
                  <a:gd name="T11" fmla="*/ 902 h 2110"/>
                  <a:gd name="T12" fmla="*/ 992 w 2815"/>
                  <a:gd name="T13" fmla="*/ 1085 h 2110"/>
                  <a:gd name="T14" fmla="*/ 1116 w 2815"/>
                  <a:gd name="T15" fmla="*/ 1339 h 2110"/>
                  <a:gd name="T16" fmla="*/ 1083 w 2815"/>
                  <a:gd name="T17" fmla="*/ 1450 h 2110"/>
                  <a:gd name="T18" fmla="*/ 1124 w 2815"/>
                  <a:gd name="T19" fmla="*/ 1659 h 2110"/>
                  <a:gd name="T20" fmla="*/ 1149 w 2815"/>
                  <a:gd name="T21" fmla="*/ 1999 h 2110"/>
                  <a:gd name="T22" fmla="*/ 1463 w 2815"/>
                  <a:gd name="T23" fmla="*/ 2110 h 2110"/>
                  <a:gd name="T24" fmla="*/ 1686 w 2815"/>
                  <a:gd name="T25" fmla="*/ 2025 h 2110"/>
                  <a:gd name="T26" fmla="*/ 1603 w 2815"/>
                  <a:gd name="T27" fmla="*/ 1777 h 2110"/>
                  <a:gd name="T28" fmla="*/ 1991 w 2815"/>
                  <a:gd name="T29" fmla="*/ 1555 h 2110"/>
                  <a:gd name="T30" fmla="*/ 2281 w 2815"/>
                  <a:gd name="T31" fmla="*/ 1542 h 2110"/>
                  <a:gd name="T32" fmla="*/ 2446 w 2815"/>
                  <a:gd name="T33" fmla="*/ 1359 h 2110"/>
                  <a:gd name="T34" fmla="*/ 2361 w 2815"/>
                  <a:gd name="T35" fmla="*/ 1001 h 2110"/>
                  <a:gd name="T36" fmla="*/ 2606 w 2815"/>
                  <a:gd name="T37" fmla="*/ 893 h 2110"/>
                  <a:gd name="T38" fmla="*/ 2815 w 2815"/>
                  <a:gd name="T39" fmla="*/ 454 h 2110"/>
                  <a:gd name="T40" fmla="*/ 2518 w 2815"/>
                  <a:gd name="T41" fmla="*/ 0 h 2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8613" name="Freeform 5"/>
              <p:cNvSpPr>
                <a:spLocks/>
              </p:cNvSpPr>
              <p:nvPr userDrawn="1"/>
            </p:nvSpPr>
            <p:spPr bwMode="hidden">
              <a:xfrm>
                <a:off x="672" y="1116"/>
                <a:ext cx="3966" cy="2366"/>
              </a:xfrm>
              <a:custGeom>
                <a:avLst/>
                <a:gdLst>
                  <a:gd name="T0" fmla="*/ 1423 w 3966"/>
                  <a:gd name="T1" fmla="*/ 65 h 2366"/>
                  <a:gd name="T2" fmla="*/ 1148 w 3966"/>
                  <a:gd name="T3" fmla="*/ 262 h 2366"/>
                  <a:gd name="T4" fmla="*/ 934 w 3966"/>
                  <a:gd name="T5" fmla="*/ 216 h 2366"/>
                  <a:gd name="T6" fmla="*/ 529 w 3966"/>
                  <a:gd name="T7" fmla="*/ 314 h 2366"/>
                  <a:gd name="T8" fmla="*/ 174 w 3966"/>
                  <a:gd name="T9" fmla="*/ 327 h 2366"/>
                  <a:gd name="T10" fmla="*/ 0 w 3966"/>
                  <a:gd name="T11" fmla="*/ 628 h 2366"/>
                  <a:gd name="T12" fmla="*/ 91 w 3966"/>
                  <a:gd name="T13" fmla="*/ 726 h 2366"/>
                  <a:gd name="T14" fmla="*/ 231 w 3966"/>
                  <a:gd name="T15" fmla="*/ 654 h 2366"/>
                  <a:gd name="T16" fmla="*/ 430 w 3966"/>
                  <a:gd name="T17" fmla="*/ 687 h 2366"/>
                  <a:gd name="T18" fmla="*/ 504 w 3966"/>
                  <a:gd name="T19" fmla="*/ 850 h 2366"/>
                  <a:gd name="T20" fmla="*/ 347 w 3966"/>
                  <a:gd name="T21" fmla="*/ 1020 h 2366"/>
                  <a:gd name="T22" fmla="*/ 529 w 3966"/>
                  <a:gd name="T23" fmla="*/ 1144 h 2366"/>
                  <a:gd name="T24" fmla="*/ 727 w 3966"/>
                  <a:gd name="T25" fmla="*/ 1105 h 2366"/>
                  <a:gd name="T26" fmla="*/ 901 w 3966"/>
                  <a:gd name="T27" fmla="*/ 1216 h 2366"/>
                  <a:gd name="T28" fmla="*/ 1256 w 3966"/>
                  <a:gd name="T29" fmla="*/ 1229 h 2366"/>
                  <a:gd name="T30" fmla="*/ 1611 w 3966"/>
                  <a:gd name="T31" fmla="*/ 1425 h 2366"/>
                  <a:gd name="T32" fmla="*/ 1694 w 3966"/>
                  <a:gd name="T33" fmla="*/ 1673 h 2366"/>
                  <a:gd name="T34" fmla="*/ 1619 w 3966"/>
                  <a:gd name="T35" fmla="*/ 2118 h 2366"/>
                  <a:gd name="T36" fmla="*/ 1694 w 3966"/>
                  <a:gd name="T37" fmla="*/ 2268 h 2366"/>
                  <a:gd name="T38" fmla="*/ 2132 w 3966"/>
                  <a:gd name="T39" fmla="*/ 2242 h 2366"/>
                  <a:gd name="T40" fmla="*/ 2289 w 3966"/>
                  <a:gd name="T41" fmla="*/ 2366 h 2366"/>
                  <a:gd name="T42" fmla="*/ 2594 w 3966"/>
                  <a:gd name="T43" fmla="*/ 2046 h 2366"/>
                  <a:gd name="T44" fmla="*/ 2537 w 3966"/>
                  <a:gd name="T45" fmla="*/ 1817 h 2366"/>
                  <a:gd name="T46" fmla="*/ 2818 w 3966"/>
                  <a:gd name="T47" fmla="*/ 1673 h 2366"/>
                  <a:gd name="T48" fmla="*/ 3016 w 3966"/>
                  <a:gd name="T49" fmla="*/ 1719 h 2366"/>
                  <a:gd name="T50" fmla="*/ 3280 w 3966"/>
                  <a:gd name="T51" fmla="*/ 1615 h 2366"/>
                  <a:gd name="T52" fmla="*/ 3405 w 3966"/>
                  <a:gd name="T53" fmla="*/ 1174 h 2366"/>
                  <a:gd name="T54" fmla="*/ 3643 w 3966"/>
                  <a:gd name="T55" fmla="*/ 922 h 2366"/>
                  <a:gd name="T56" fmla="*/ 3966 w 3966"/>
                  <a:gd name="T57" fmla="*/ 896 h 2366"/>
                  <a:gd name="T58" fmla="*/ 3908 w 3966"/>
                  <a:gd name="T59" fmla="*/ 733 h 2366"/>
                  <a:gd name="T60" fmla="*/ 3669 w 3966"/>
                  <a:gd name="T61" fmla="*/ 563 h 2366"/>
                  <a:gd name="T62" fmla="*/ 3817 w 3966"/>
                  <a:gd name="T63" fmla="*/ 210 h 2366"/>
                  <a:gd name="T64" fmla="*/ 3590 w 3966"/>
                  <a:gd name="T65" fmla="*/ 0 h 2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8614" name="Freeform 6"/>
              <p:cNvSpPr>
                <a:spLocks/>
              </p:cNvSpPr>
              <p:nvPr userDrawn="1"/>
            </p:nvSpPr>
            <p:spPr bwMode="hidden">
              <a:xfrm>
                <a:off x="20" y="1069"/>
                <a:ext cx="5732" cy="3107"/>
              </a:xfrm>
              <a:custGeom>
                <a:avLst/>
                <a:gdLst>
                  <a:gd name="T0" fmla="*/ 81 w 5732"/>
                  <a:gd name="T1" fmla="*/ 0 h 3107"/>
                  <a:gd name="T2" fmla="*/ 133 w 5732"/>
                  <a:gd name="T3" fmla="*/ 328 h 3107"/>
                  <a:gd name="T4" fmla="*/ 0 w 5732"/>
                  <a:gd name="T5" fmla="*/ 666 h 3107"/>
                  <a:gd name="T6" fmla="*/ 83 w 5732"/>
                  <a:gd name="T7" fmla="*/ 1221 h 3107"/>
                  <a:gd name="T8" fmla="*/ 413 w 5732"/>
                  <a:gd name="T9" fmla="*/ 1515 h 3107"/>
                  <a:gd name="T10" fmla="*/ 881 w 5732"/>
                  <a:gd name="T11" fmla="*/ 1700 h 3107"/>
                  <a:gd name="T12" fmla="*/ 1440 w 5732"/>
                  <a:gd name="T13" fmla="*/ 1651 h 3107"/>
                  <a:gd name="T14" fmla="*/ 1755 w 5732"/>
                  <a:gd name="T15" fmla="*/ 1940 h 3107"/>
                  <a:gd name="T16" fmla="*/ 1653 w 5732"/>
                  <a:gd name="T17" fmla="*/ 2126 h 3107"/>
                  <a:gd name="T18" fmla="*/ 1136 w 5732"/>
                  <a:gd name="T19" fmla="*/ 2142 h 3107"/>
                  <a:gd name="T20" fmla="*/ 911 w 5732"/>
                  <a:gd name="T21" fmla="*/ 2021 h 3107"/>
                  <a:gd name="T22" fmla="*/ 739 w 5732"/>
                  <a:gd name="T23" fmla="*/ 2142 h 3107"/>
                  <a:gd name="T24" fmla="*/ 954 w 5732"/>
                  <a:gd name="T25" fmla="*/ 2524 h 3107"/>
                  <a:gd name="T26" fmla="*/ 973 w 5732"/>
                  <a:gd name="T27" fmla="*/ 2905 h 3107"/>
                  <a:gd name="T28" fmla="*/ 1511 w 5732"/>
                  <a:gd name="T29" fmla="*/ 3107 h 3107"/>
                  <a:gd name="T30" fmla="*/ 1644 w 5732"/>
                  <a:gd name="T31" fmla="*/ 2922 h 3107"/>
                  <a:gd name="T32" fmla="*/ 2077 w 5732"/>
                  <a:gd name="T33" fmla="*/ 2797 h 3107"/>
                  <a:gd name="T34" fmla="*/ 2610 w 5732"/>
                  <a:gd name="T35" fmla="*/ 2962 h 3107"/>
                  <a:gd name="T36" fmla="*/ 3222 w 5732"/>
                  <a:gd name="T37" fmla="*/ 2812 h 3107"/>
                  <a:gd name="T38" fmla="*/ 3443 w 5732"/>
                  <a:gd name="T39" fmla="*/ 2922 h 3107"/>
                  <a:gd name="T40" fmla="*/ 3861 w 5732"/>
                  <a:gd name="T41" fmla="*/ 2648 h 3107"/>
                  <a:gd name="T42" fmla="*/ 4125 w 5732"/>
                  <a:gd name="T43" fmla="*/ 2311 h 3107"/>
                  <a:gd name="T44" fmla="*/ 4369 w 5732"/>
                  <a:gd name="T45" fmla="*/ 2318 h 3107"/>
                  <a:gd name="T46" fmla="*/ 4554 w 5732"/>
                  <a:gd name="T47" fmla="*/ 2445 h 3107"/>
                  <a:gd name="T48" fmla="*/ 5015 w 5732"/>
                  <a:gd name="T49" fmla="*/ 2142 h 3107"/>
                  <a:gd name="T50" fmla="*/ 5404 w 5732"/>
                  <a:gd name="T51" fmla="*/ 2185 h 3107"/>
                  <a:gd name="T52" fmla="*/ 5732 w 5732"/>
                  <a:gd name="T53" fmla="*/ 2069 h 3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8615" name="Freeform 7"/>
              <p:cNvSpPr>
                <a:spLocks/>
              </p:cNvSpPr>
              <p:nvPr userDrawn="1"/>
            </p:nvSpPr>
            <p:spPr bwMode="hidden">
              <a:xfrm>
                <a:off x="242" y="1145"/>
                <a:ext cx="5512" cy="2760"/>
              </a:xfrm>
              <a:custGeom>
                <a:avLst/>
                <a:gdLst>
                  <a:gd name="T0" fmla="*/ 240 w 5512"/>
                  <a:gd name="T1" fmla="*/ 0 h 2760"/>
                  <a:gd name="T2" fmla="*/ 0 w 5512"/>
                  <a:gd name="T3" fmla="*/ 336 h 2760"/>
                  <a:gd name="T4" fmla="*/ 82 w 5512"/>
                  <a:gd name="T5" fmla="*/ 821 h 2760"/>
                  <a:gd name="T6" fmla="*/ 243 w 5512"/>
                  <a:gd name="T7" fmla="*/ 873 h 2760"/>
                  <a:gd name="T8" fmla="*/ 473 w 5512"/>
                  <a:gd name="T9" fmla="*/ 1087 h 2760"/>
                  <a:gd name="T10" fmla="*/ 557 w 5512"/>
                  <a:gd name="T11" fmla="*/ 1441 h 2760"/>
                  <a:gd name="T12" fmla="*/ 839 w 5512"/>
                  <a:gd name="T13" fmla="*/ 1499 h 2760"/>
                  <a:gd name="T14" fmla="*/ 1258 w 5512"/>
                  <a:gd name="T15" fmla="*/ 1349 h 2760"/>
                  <a:gd name="T16" fmla="*/ 1307 w 5512"/>
                  <a:gd name="T17" fmla="*/ 1493 h 2760"/>
                  <a:gd name="T18" fmla="*/ 1621 w 5512"/>
                  <a:gd name="T19" fmla="*/ 1513 h 2760"/>
                  <a:gd name="T20" fmla="*/ 1862 w 5512"/>
                  <a:gd name="T21" fmla="*/ 1865 h 2760"/>
                  <a:gd name="T22" fmla="*/ 1668 w 5512"/>
                  <a:gd name="T23" fmla="*/ 2166 h 2760"/>
                  <a:gd name="T24" fmla="*/ 1308 w 5512"/>
                  <a:gd name="T25" fmla="*/ 2217 h 2760"/>
                  <a:gd name="T26" fmla="*/ 992 w 5512"/>
                  <a:gd name="T27" fmla="*/ 2172 h 2760"/>
                  <a:gd name="T28" fmla="*/ 903 w 5512"/>
                  <a:gd name="T29" fmla="*/ 2244 h 2760"/>
                  <a:gd name="T30" fmla="*/ 1008 w 5512"/>
                  <a:gd name="T31" fmla="*/ 2415 h 2760"/>
                  <a:gd name="T32" fmla="*/ 992 w 5512"/>
                  <a:gd name="T33" fmla="*/ 2538 h 2760"/>
                  <a:gd name="T34" fmla="*/ 1137 w 5512"/>
                  <a:gd name="T35" fmla="*/ 2760 h 2760"/>
                  <a:gd name="T36" fmla="*/ 1661 w 5512"/>
                  <a:gd name="T37" fmla="*/ 2623 h 2760"/>
                  <a:gd name="T38" fmla="*/ 1725 w 5512"/>
                  <a:gd name="T39" fmla="*/ 2492 h 2760"/>
                  <a:gd name="T40" fmla="*/ 1895 w 5512"/>
                  <a:gd name="T41" fmla="*/ 2551 h 2760"/>
                  <a:gd name="T42" fmla="*/ 2338 w 5512"/>
                  <a:gd name="T43" fmla="*/ 2448 h 2760"/>
                  <a:gd name="T44" fmla="*/ 2443 w 5512"/>
                  <a:gd name="T45" fmla="*/ 2714 h 2760"/>
                  <a:gd name="T46" fmla="*/ 2870 w 5512"/>
                  <a:gd name="T47" fmla="*/ 2541 h 2760"/>
                  <a:gd name="T48" fmla="*/ 3264 w 5512"/>
                  <a:gd name="T49" fmla="*/ 2591 h 2760"/>
                  <a:gd name="T50" fmla="*/ 3522 w 5512"/>
                  <a:gd name="T51" fmla="*/ 2427 h 2760"/>
                  <a:gd name="T52" fmla="*/ 3594 w 5512"/>
                  <a:gd name="T53" fmla="*/ 2081 h 2760"/>
                  <a:gd name="T54" fmla="*/ 4013 w 5512"/>
                  <a:gd name="T55" fmla="*/ 2087 h 2760"/>
                  <a:gd name="T56" fmla="*/ 4070 w 5512"/>
                  <a:gd name="T57" fmla="*/ 1924 h 2760"/>
                  <a:gd name="T58" fmla="*/ 4239 w 5512"/>
                  <a:gd name="T59" fmla="*/ 1931 h 2760"/>
                  <a:gd name="T60" fmla="*/ 4465 w 5512"/>
                  <a:gd name="T61" fmla="*/ 2094 h 2760"/>
                  <a:gd name="T62" fmla="*/ 4836 w 5512"/>
                  <a:gd name="T63" fmla="*/ 1814 h 2760"/>
                  <a:gd name="T64" fmla="*/ 5225 w 5512"/>
                  <a:gd name="T65" fmla="*/ 1785 h 2760"/>
                  <a:gd name="T66" fmla="*/ 5367 w 5512"/>
                  <a:gd name="T67" fmla="*/ 1571 h 2760"/>
                  <a:gd name="T68" fmla="*/ 5512 w 5512"/>
                  <a:gd name="T69" fmla="*/ 1585 h 2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8616" name="Freeform 8"/>
              <p:cNvSpPr>
                <a:spLocks/>
              </p:cNvSpPr>
              <p:nvPr userDrawn="1"/>
            </p:nvSpPr>
            <p:spPr bwMode="hidden">
              <a:xfrm>
                <a:off x="4840" y="984"/>
                <a:ext cx="790" cy="1189"/>
              </a:xfrm>
              <a:custGeom>
                <a:avLst/>
                <a:gdLst>
                  <a:gd name="T0" fmla="*/ 139 w 790"/>
                  <a:gd name="T1" fmla="*/ 0 h 1189"/>
                  <a:gd name="T2" fmla="*/ 210 w 790"/>
                  <a:gd name="T3" fmla="*/ 233 h 1189"/>
                  <a:gd name="T4" fmla="*/ 159 w 790"/>
                  <a:gd name="T5" fmla="*/ 643 h 1189"/>
                  <a:gd name="T6" fmla="*/ 454 w 790"/>
                  <a:gd name="T7" fmla="*/ 771 h 1189"/>
                  <a:gd name="T8" fmla="*/ 605 w 790"/>
                  <a:gd name="T9" fmla="*/ 1046 h 1189"/>
                  <a:gd name="T10" fmla="*/ 790 w 790"/>
                  <a:gd name="T11" fmla="*/ 1189 h 1189"/>
                  <a:gd name="T12" fmla="*/ 540 w 790"/>
                  <a:gd name="T13" fmla="*/ 1111 h 1189"/>
                  <a:gd name="T14" fmla="*/ 363 w 790"/>
                  <a:gd name="T15" fmla="*/ 883 h 1189"/>
                  <a:gd name="T16" fmla="*/ 139 w 790"/>
                  <a:gd name="T17" fmla="*/ 852 h 1189"/>
                  <a:gd name="T18" fmla="*/ 0 w 790"/>
                  <a:gd name="T19" fmla="*/ 499 h 1189"/>
                  <a:gd name="T20" fmla="*/ 48 w 790"/>
                  <a:gd name="T21" fmla="*/ 209 h 1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8617" name="Freeform 9"/>
              <p:cNvSpPr>
                <a:spLocks/>
              </p:cNvSpPr>
              <p:nvPr userDrawn="1"/>
            </p:nvSpPr>
            <p:spPr bwMode="hidden">
              <a:xfrm>
                <a:off x="5173" y="896"/>
                <a:ext cx="579" cy="1117"/>
              </a:xfrm>
              <a:custGeom>
                <a:avLst/>
                <a:gdLst>
                  <a:gd name="T0" fmla="*/ 0 w 579"/>
                  <a:gd name="T1" fmla="*/ 0 h 1117"/>
                  <a:gd name="T2" fmla="*/ 128 w 579"/>
                  <a:gd name="T3" fmla="*/ 328 h 1117"/>
                  <a:gd name="T4" fmla="*/ 9 w 579"/>
                  <a:gd name="T5" fmla="*/ 659 h 1117"/>
                  <a:gd name="T6" fmla="*/ 40 w 579"/>
                  <a:gd name="T7" fmla="*/ 763 h 1117"/>
                  <a:gd name="T8" fmla="*/ 234 w 579"/>
                  <a:gd name="T9" fmla="*/ 739 h 1117"/>
                  <a:gd name="T10" fmla="*/ 344 w 579"/>
                  <a:gd name="T11" fmla="*/ 1055 h 1117"/>
                  <a:gd name="T12" fmla="*/ 579 w 579"/>
                  <a:gd name="T13" fmla="*/ 1117 h 1117"/>
                </a:gdLst>
                <a:ahLst/>
                <a:cxnLst>
                  <a:cxn ang="0">
                    <a:pos x="T0" y="T1"/>
                  </a:cxn>
                  <a:cxn ang="0">
                    <a:pos x="T2" y="T3"/>
                  </a:cxn>
                  <a:cxn ang="0">
                    <a:pos x="T4" y="T5"/>
                  </a:cxn>
                  <a:cxn ang="0">
                    <a:pos x="T6" y="T7"/>
                  </a:cxn>
                  <a:cxn ang="0">
                    <a:pos x="T8" y="T9"/>
                  </a:cxn>
                  <a:cxn ang="0">
                    <a:pos x="T10" y="T11"/>
                  </a:cxn>
                  <a:cxn ang="0">
                    <a:pos x="T12" y="T13"/>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8618" name="Freeform 10"/>
              <p:cNvSpPr>
                <a:spLocks/>
              </p:cNvSpPr>
              <p:nvPr userDrawn="1"/>
            </p:nvSpPr>
            <p:spPr bwMode="hidden">
              <a:xfrm>
                <a:off x="3291" y="968"/>
                <a:ext cx="2471" cy="2396"/>
              </a:xfrm>
              <a:custGeom>
                <a:avLst/>
                <a:gdLst>
                  <a:gd name="T0" fmla="*/ 1118 w 2471"/>
                  <a:gd name="T1" fmla="*/ 0 h 2396"/>
                  <a:gd name="T2" fmla="*/ 1179 w 2471"/>
                  <a:gd name="T3" fmla="*/ 225 h 2396"/>
                  <a:gd name="T4" fmla="*/ 1393 w 2471"/>
                  <a:gd name="T5" fmla="*/ 339 h 2396"/>
                  <a:gd name="T6" fmla="*/ 1404 w 2471"/>
                  <a:gd name="T7" fmla="*/ 548 h 2396"/>
                  <a:gd name="T8" fmla="*/ 1342 w 2471"/>
                  <a:gd name="T9" fmla="*/ 732 h 2396"/>
                  <a:gd name="T10" fmla="*/ 1434 w 2471"/>
                  <a:gd name="T11" fmla="*/ 925 h 2396"/>
                  <a:gd name="T12" fmla="*/ 1455 w 2471"/>
                  <a:gd name="T13" fmla="*/ 1109 h 2396"/>
                  <a:gd name="T14" fmla="*/ 1311 w 2471"/>
                  <a:gd name="T15" fmla="*/ 1142 h 2396"/>
                  <a:gd name="T16" fmla="*/ 926 w 2471"/>
                  <a:gd name="T17" fmla="*/ 1384 h 2396"/>
                  <a:gd name="T18" fmla="*/ 975 w 2471"/>
                  <a:gd name="T19" fmla="*/ 1456 h 2396"/>
                  <a:gd name="T20" fmla="*/ 956 w 2471"/>
                  <a:gd name="T21" fmla="*/ 1624 h 2396"/>
                  <a:gd name="T22" fmla="*/ 782 w 2471"/>
                  <a:gd name="T23" fmla="*/ 1817 h 2396"/>
                  <a:gd name="T24" fmla="*/ 539 w 2471"/>
                  <a:gd name="T25" fmla="*/ 1978 h 2396"/>
                  <a:gd name="T26" fmla="*/ 152 w 2471"/>
                  <a:gd name="T27" fmla="*/ 2026 h 2396"/>
                  <a:gd name="T28" fmla="*/ 19 w 2471"/>
                  <a:gd name="T29" fmla="*/ 2251 h 2396"/>
                  <a:gd name="T30" fmla="*/ 0 w 2471"/>
                  <a:gd name="T31" fmla="*/ 2396 h 2396"/>
                  <a:gd name="T32" fmla="*/ 213 w 2471"/>
                  <a:gd name="T33" fmla="*/ 2179 h 2396"/>
                  <a:gd name="T34" fmla="*/ 629 w 2471"/>
                  <a:gd name="T35" fmla="*/ 2090 h 2396"/>
                  <a:gd name="T36" fmla="*/ 894 w 2471"/>
                  <a:gd name="T37" fmla="*/ 1906 h 2396"/>
                  <a:gd name="T38" fmla="*/ 1230 w 2471"/>
                  <a:gd name="T39" fmla="*/ 1986 h 2396"/>
                  <a:gd name="T40" fmla="*/ 1668 w 2471"/>
                  <a:gd name="T41" fmla="*/ 1906 h 2396"/>
                  <a:gd name="T42" fmla="*/ 1983 w 2471"/>
                  <a:gd name="T43" fmla="*/ 1745 h 2396"/>
                  <a:gd name="T44" fmla="*/ 2014 w 2471"/>
                  <a:gd name="T45" fmla="*/ 1600 h 2396"/>
                  <a:gd name="T46" fmla="*/ 2237 w 2471"/>
                  <a:gd name="T47" fmla="*/ 1496 h 2396"/>
                  <a:gd name="T48" fmla="*/ 2359 w 2471"/>
                  <a:gd name="T49" fmla="*/ 1552 h 2396"/>
                  <a:gd name="T50" fmla="*/ 2471 w 2471"/>
                  <a:gd name="T51" fmla="*/ 1479 h 2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8619" name="Freeform 11"/>
              <p:cNvSpPr>
                <a:spLocks/>
              </p:cNvSpPr>
              <p:nvPr userDrawn="1"/>
            </p:nvSpPr>
            <p:spPr bwMode="hidden">
              <a:xfrm>
                <a:off x="2366" y="1067"/>
                <a:ext cx="1399" cy="1349"/>
              </a:xfrm>
              <a:custGeom>
                <a:avLst/>
                <a:gdLst>
                  <a:gd name="T0" fmla="*/ 620 w 1399"/>
                  <a:gd name="T1" fmla="*/ 155 h 1349"/>
                  <a:gd name="T2" fmla="*/ 421 w 1399"/>
                  <a:gd name="T3" fmla="*/ 155 h 1349"/>
                  <a:gd name="T4" fmla="*/ 205 w 1399"/>
                  <a:gd name="T5" fmla="*/ 507 h 1349"/>
                  <a:gd name="T6" fmla="*/ 0 w 1399"/>
                  <a:gd name="T7" fmla="*/ 673 h 1349"/>
                  <a:gd name="T8" fmla="*/ 487 w 1399"/>
                  <a:gd name="T9" fmla="*/ 783 h 1349"/>
                  <a:gd name="T10" fmla="*/ 425 w 1399"/>
                  <a:gd name="T11" fmla="*/ 1009 h 1349"/>
                  <a:gd name="T12" fmla="*/ 617 w 1399"/>
                  <a:gd name="T13" fmla="*/ 1086 h 1349"/>
                  <a:gd name="T14" fmla="*/ 498 w 1399"/>
                  <a:gd name="T15" fmla="*/ 1349 h 1349"/>
                  <a:gd name="T16" fmla="*/ 961 w 1399"/>
                  <a:gd name="T17" fmla="*/ 1035 h 1349"/>
                  <a:gd name="T18" fmla="*/ 926 w 1399"/>
                  <a:gd name="T19" fmla="*/ 776 h 1349"/>
                  <a:gd name="T20" fmla="*/ 1181 w 1399"/>
                  <a:gd name="T21" fmla="*/ 749 h 1349"/>
                  <a:gd name="T22" fmla="*/ 1399 w 1399"/>
                  <a:gd name="T23" fmla="*/ 601 h 1349"/>
                  <a:gd name="T24" fmla="*/ 1315 w 1399"/>
                  <a:gd name="T25" fmla="*/ 416 h 1349"/>
                  <a:gd name="T26" fmla="*/ 1341 w 1399"/>
                  <a:gd name="T27" fmla="*/ 196 h 1349"/>
                  <a:gd name="T28" fmla="*/ 1171 w 1399"/>
                  <a:gd name="T29" fmla="*/ 164 h 1349"/>
                  <a:gd name="T30" fmla="*/ 928 w 1399"/>
                  <a:gd name="T31" fmla="*/ 0 h 1349"/>
                  <a:gd name="T32" fmla="*/ 620 w 1399"/>
                  <a:gd name="T33" fmla="*/ 155 h 1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8620" name="Freeform 12"/>
              <p:cNvSpPr>
                <a:spLocks/>
              </p:cNvSpPr>
              <p:nvPr userDrawn="1"/>
            </p:nvSpPr>
            <p:spPr bwMode="hidden">
              <a:xfrm>
                <a:off x="4275" y="2031"/>
                <a:ext cx="1256" cy="810"/>
              </a:xfrm>
              <a:custGeom>
                <a:avLst/>
                <a:gdLst>
                  <a:gd name="T0" fmla="*/ 719 w 1256"/>
                  <a:gd name="T1" fmla="*/ 183 h 810"/>
                  <a:gd name="T2" fmla="*/ 760 w 1256"/>
                  <a:gd name="T3" fmla="*/ 33 h 810"/>
                  <a:gd name="T4" fmla="*/ 884 w 1256"/>
                  <a:gd name="T5" fmla="*/ 0 h 810"/>
                  <a:gd name="T6" fmla="*/ 983 w 1256"/>
                  <a:gd name="T7" fmla="*/ 78 h 810"/>
                  <a:gd name="T8" fmla="*/ 1082 w 1256"/>
                  <a:gd name="T9" fmla="*/ 248 h 810"/>
                  <a:gd name="T10" fmla="*/ 1256 w 1256"/>
                  <a:gd name="T11" fmla="*/ 229 h 810"/>
                  <a:gd name="T12" fmla="*/ 1248 w 1256"/>
                  <a:gd name="T13" fmla="*/ 359 h 810"/>
                  <a:gd name="T14" fmla="*/ 1016 w 1256"/>
                  <a:gd name="T15" fmla="*/ 431 h 810"/>
                  <a:gd name="T16" fmla="*/ 879 w 1256"/>
                  <a:gd name="T17" fmla="*/ 417 h 810"/>
                  <a:gd name="T18" fmla="*/ 719 w 1256"/>
                  <a:gd name="T19" fmla="*/ 481 h 810"/>
                  <a:gd name="T20" fmla="*/ 591 w 1256"/>
                  <a:gd name="T21" fmla="*/ 633 h 810"/>
                  <a:gd name="T22" fmla="*/ 423 w 1256"/>
                  <a:gd name="T23" fmla="*/ 537 h 810"/>
                  <a:gd name="T24" fmla="*/ 256 w 1256"/>
                  <a:gd name="T25" fmla="*/ 810 h 810"/>
                  <a:gd name="T26" fmla="*/ 66 w 1256"/>
                  <a:gd name="T27" fmla="*/ 764 h 810"/>
                  <a:gd name="T28" fmla="*/ 0 w 1256"/>
                  <a:gd name="T29" fmla="*/ 601 h 810"/>
                  <a:gd name="T30" fmla="*/ 157 w 1256"/>
                  <a:gd name="T31" fmla="*/ 483 h 810"/>
                  <a:gd name="T32" fmla="*/ 248 w 1256"/>
                  <a:gd name="T33" fmla="*/ 281 h 810"/>
                  <a:gd name="T34" fmla="*/ 438 w 1256"/>
                  <a:gd name="T35" fmla="*/ 150 h 810"/>
                  <a:gd name="T36" fmla="*/ 719 w 1256"/>
                  <a:gd name="T37" fmla="*/ 189 h 8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8621" name="Freeform 13"/>
              <p:cNvSpPr>
                <a:spLocks/>
              </p:cNvSpPr>
              <p:nvPr userDrawn="1"/>
            </p:nvSpPr>
            <p:spPr bwMode="hidden">
              <a:xfrm>
                <a:off x="2914" y="3476"/>
                <a:ext cx="2848" cy="788"/>
              </a:xfrm>
              <a:custGeom>
                <a:avLst/>
                <a:gdLst>
                  <a:gd name="T0" fmla="*/ 2838 w 2848"/>
                  <a:gd name="T1" fmla="*/ 16 h 788"/>
                  <a:gd name="T2" fmla="*/ 2493 w 2848"/>
                  <a:gd name="T3" fmla="*/ 0 h 788"/>
                  <a:gd name="T4" fmla="*/ 2278 w 2848"/>
                  <a:gd name="T5" fmla="*/ 81 h 788"/>
                  <a:gd name="T6" fmla="*/ 1936 w 2848"/>
                  <a:gd name="T7" fmla="*/ 44 h 788"/>
                  <a:gd name="T8" fmla="*/ 1739 w 2848"/>
                  <a:gd name="T9" fmla="*/ 354 h 788"/>
                  <a:gd name="T10" fmla="*/ 1600 w 2848"/>
                  <a:gd name="T11" fmla="*/ 212 h 788"/>
                  <a:gd name="T12" fmla="*/ 1352 w 2848"/>
                  <a:gd name="T13" fmla="*/ 308 h 788"/>
                  <a:gd name="T14" fmla="*/ 1445 w 2848"/>
                  <a:gd name="T15" fmla="*/ 515 h 788"/>
                  <a:gd name="T16" fmla="*/ 1072 w 2848"/>
                  <a:gd name="T17" fmla="*/ 412 h 788"/>
                  <a:gd name="T18" fmla="*/ 888 w 2848"/>
                  <a:gd name="T19" fmla="*/ 540 h 788"/>
                  <a:gd name="T20" fmla="*/ 0 w 2848"/>
                  <a:gd name="T21" fmla="*/ 660 h 788"/>
                  <a:gd name="T22" fmla="*/ 288 w 2848"/>
                  <a:gd name="T23" fmla="*/ 788 h 788"/>
                  <a:gd name="T24" fmla="*/ 1040 w 2848"/>
                  <a:gd name="T25" fmla="*/ 676 h 788"/>
                  <a:gd name="T26" fmla="*/ 1272 w 2848"/>
                  <a:gd name="T27" fmla="*/ 748 h 788"/>
                  <a:gd name="T28" fmla="*/ 2096 w 2848"/>
                  <a:gd name="T29" fmla="*/ 691 h 788"/>
                  <a:gd name="T30" fmla="*/ 2320 w 2848"/>
                  <a:gd name="T31" fmla="*/ 748 h 788"/>
                  <a:gd name="T32" fmla="*/ 2456 w 2848"/>
                  <a:gd name="T33" fmla="*/ 596 h 788"/>
                  <a:gd name="T34" fmla="*/ 2712 w 2848"/>
                  <a:gd name="T35" fmla="*/ 716 h 788"/>
                  <a:gd name="T36" fmla="*/ 2716 w 2848"/>
                  <a:gd name="T37" fmla="*/ 339 h 788"/>
                  <a:gd name="T38" fmla="*/ 2848 w 2848"/>
                  <a:gd name="T39" fmla="*/ 258 h 7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8622" name="Freeform 14"/>
              <p:cNvSpPr>
                <a:spLocks/>
              </p:cNvSpPr>
              <p:nvPr userDrawn="1"/>
            </p:nvSpPr>
            <p:spPr bwMode="hidden">
              <a:xfrm>
                <a:off x="5443" y="922"/>
                <a:ext cx="319" cy="854"/>
              </a:xfrm>
              <a:custGeom>
                <a:avLst/>
                <a:gdLst>
                  <a:gd name="T0" fmla="*/ 0 w 319"/>
                  <a:gd name="T1" fmla="*/ 0 h 854"/>
                  <a:gd name="T2" fmla="*/ 106 w 319"/>
                  <a:gd name="T3" fmla="*/ 313 h 854"/>
                  <a:gd name="T4" fmla="*/ 106 w 319"/>
                  <a:gd name="T5" fmla="*/ 634 h 854"/>
                  <a:gd name="T6" fmla="*/ 268 w 319"/>
                  <a:gd name="T7" fmla="*/ 854 h 854"/>
                  <a:gd name="T8" fmla="*/ 278 w 319"/>
                  <a:gd name="T9" fmla="*/ 577 h 854"/>
                  <a:gd name="T10" fmla="*/ 238 w 319"/>
                  <a:gd name="T11" fmla="*/ 400 h 854"/>
                  <a:gd name="T12" fmla="*/ 319 w 319"/>
                  <a:gd name="T13" fmla="*/ 240 h 854"/>
                </a:gdLst>
                <a:ahLst/>
                <a:cxnLst>
                  <a:cxn ang="0">
                    <a:pos x="T0" y="T1"/>
                  </a:cxn>
                  <a:cxn ang="0">
                    <a:pos x="T2" y="T3"/>
                  </a:cxn>
                  <a:cxn ang="0">
                    <a:pos x="T4" y="T5"/>
                  </a:cxn>
                  <a:cxn ang="0">
                    <a:pos x="T6" y="T7"/>
                  </a:cxn>
                  <a:cxn ang="0">
                    <a:pos x="T8" y="T9"/>
                  </a:cxn>
                  <a:cxn ang="0">
                    <a:pos x="T10" y="T11"/>
                  </a:cxn>
                  <a:cxn ang="0">
                    <a:pos x="T12" y="T13"/>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8623" name="Freeform 15"/>
              <p:cNvSpPr>
                <a:spLocks/>
              </p:cNvSpPr>
              <p:nvPr userDrawn="1"/>
            </p:nvSpPr>
            <p:spPr bwMode="hidden">
              <a:xfrm>
                <a:off x="4954" y="3568"/>
                <a:ext cx="646" cy="392"/>
              </a:xfrm>
              <a:custGeom>
                <a:avLst/>
                <a:gdLst>
                  <a:gd name="T0" fmla="*/ 504 w 646"/>
                  <a:gd name="T1" fmla="*/ 0 h 392"/>
                  <a:gd name="T2" fmla="*/ 320 w 646"/>
                  <a:gd name="T3" fmla="*/ 61 h 392"/>
                  <a:gd name="T4" fmla="*/ 238 w 646"/>
                  <a:gd name="T5" fmla="*/ 109 h 392"/>
                  <a:gd name="T6" fmla="*/ 144 w 646"/>
                  <a:gd name="T7" fmla="*/ 216 h 392"/>
                  <a:gd name="T8" fmla="*/ 0 w 646"/>
                  <a:gd name="T9" fmla="*/ 392 h 392"/>
                  <a:gd name="T10" fmla="*/ 360 w 646"/>
                  <a:gd name="T11" fmla="*/ 263 h 392"/>
                  <a:gd name="T12" fmla="*/ 432 w 646"/>
                  <a:gd name="T13" fmla="*/ 182 h 392"/>
                  <a:gd name="T14" fmla="*/ 646 w 646"/>
                  <a:gd name="T15" fmla="*/ 142 h 392"/>
                  <a:gd name="T16" fmla="*/ 504 w 646"/>
                  <a:gd name="T17" fmla="*/ 0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8624" name="Freeform 16"/>
              <p:cNvSpPr>
                <a:spLocks/>
              </p:cNvSpPr>
              <p:nvPr userDrawn="1"/>
            </p:nvSpPr>
            <p:spPr bwMode="hidden">
              <a:xfrm>
                <a:off x="50" y="2400"/>
                <a:ext cx="2736" cy="1920"/>
              </a:xfrm>
              <a:custGeom>
                <a:avLst/>
                <a:gdLst>
                  <a:gd name="T0" fmla="*/ 0 w 2736"/>
                  <a:gd name="T1" fmla="*/ 0 h 1920"/>
                  <a:gd name="T2" fmla="*/ 96 w 2736"/>
                  <a:gd name="T3" fmla="*/ 336 h 1920"/>
                  <a:gd name="T4" fmla="*/ 384 w 2736"/>
                  <a:gd name="T5" fmla="*/ 384 h 1920"/>
                  <a:gd name="T6" fmla="*/ 576 w 2736"/>
                  <a:gd name="T7" fmla="*/ 720 h 1920"/>
                  <a:gd name="T8" fmla="*/ 528 w 2736"/>
                  <a:gd name="T9" fmla="*/ 960 h 1920"/>
                  <a:gd name="T10" fmla="*/ 672 w 2736"/>
                  <a:gd name="T11" fmla="*/ 1104 h 1920"/>
                  <a:gd name="T12" fmla="*/ 576 w 2736"/>
                  <a:gd name="T13" fmla="*/ 1392 h 1920"/>
                  <a:gd name="T14" fmla="*/ 624 w 2736"/>
                  <a:gd name="T15" fmla="*/ 1632 h 1920"/>
                  <a:gd name="T16" fmla="*/ 1488 w 2736"/>
                  <a:gd name="T17" fmla="*/ 1872 h 1920"/>
                  <a:gd name="T18" fmla="*/ 1680 w 2736"/>
                  <a:gd name="T19" fmla="*/ 1728 h 1920"/>
                  <a:gd name="T20" fmla="*/ 2208 w 2736"/>
                  <a:gd name="T21" fmla="*/ 1728 h 1920"/>
                  <a:gd name="T22" fmla="*/ 2304 w 2736"/>
                  <a:gd name="T23" fmla="*/ 1632 h 1920"/>
                  <a:gd name="T24" fmla="*/ 2736 w 2736"/>
                  <a:gd name="T25" fmla="*/ 1872 h 1920"/>
                  <a:gd name="T26" fmla="*/ 2640 w 2736"/>
                  <a:gd name="T27" fmla="*/ 1920 h 1920"/>
                  <a:gd name="T28" fmla="*/ 2304 w 2736"/>
                  <a:gd name="T29" fmla="*/ 1824 h 1920"/>
                  <a:gd name="T30" fmla="*/ 2160 w 2736"/>
                  <a:gd name="T31" fmla="*/ 1872 h 1920"/>
                  <a:gd name="T32" fmla="*/ 1632 w 2736"/>
                  <a:gd name="T33" fmla="*/ 1920 h 1920"/>
                  <a:gd name="T34" fmla="*/ 1440 w 2736"/>
                  <a:gd name="T35" fmla="*/ 1920 h 1920"/>
                  <a:gd name="T36" fmla="*/ 480 w 2736"/>
                  <a:gd name="T37" fmla="*/ 1824 h 1920"/>
                  <a:gd name="T38" fmla="*/ 192 w 2736"/>
                  <a:gd name="T39" fmla="*/ 1872 h 1920"/>
                  <a:gd name="T40" fmla="*/ 96 w 2736"/>
                  <a:gd name="T41" fmla="*/ 1680 h 1920"/>
                  <a:gd name="T42" fmla="*/ 288 w 2736"/>
                  <a:gd name="T43" fmla="*/ 1440 h 1920"/>
                  <a:gd name="T44" fmla="*/ 336 w 2736"/>
                  <a:gd name="T45" fmla="*/ 1104 h 1920"/>
                  <a:gd name="T46" fmla="*/ 144 w 2736"/>
                  <a:gd name="T47" fmla="*/ 864 h 1920"/>
                  <a:gd name="T48" fmla="*/ 240 w 2736"/>
                  <a:gd name="T49" fmla="*/ 624 h 1920"/>
                  <a:gd name="T50" fmla="*/ 48 w 2736"/>
                  <a:gd name="T51" fmla="*/ 528 h 1920"/>
                  <a:gd name="T52" fmla="*/ 0 w 2736"/>
                  <a:gd name="T53" fmla="*/ 0 h 19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a:effectLst/>
              <a:extLst>
                <a:ext uri="{909E8E84-426E-40DD-AFC4-6F175D3DCCD1}">
                  <a14:hiddenFill xmlns:a14="http://schemas.microsoft.com/office/drawing/2010/main">
                    <a:gradFill rotWithShape="0">
                      <a:gsLst>
                        <a:gs pos="0">
                          <a:schemeClr val="bg2"/>
                        </a:gs>
                        <a:gs pos="100000">
                          <a:schemeClr val="bg1"/>
                        </a:gs>
                      </a:gsLst>
                      <a:lin ang="18900000" scaled="1"/>
                    </a:gra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grpSp>
          <p:nvGrpSpPr>
            <p:cNvPr id="68625" name="Group 17"/>
            <p:cNvGrpSpPr>
              <a:grpSpLocks/>
            </p:cNvGrpSpPr>
            <p:nvPr userDrawn="1"/>
          </p:nvGrpSpPr>
          <p:grpSpPr bwMode="auto">
            <a:xfrm>
              <a:off x="0" y="2291"/>
              <a:ext cx="1385" cy="1702"/>
              <a:chOff x="0" y="2291"/>
              <a:chExt cx="1385" cy="1702"/>
            </a:xfrm>
          </p:grpSpPr>
          <p:sp>
            <p:nvSpPr>
              <p:cNvPr id="68626" name="Rectangle 18"/>
              <p:cNvSpPr>
                <a:spLocks noChangeArrowheads="1"/>
              </p:cNvSpPr>
              <p:nvPr userDrawn="1"/>
            </p:nvSpPr>
            <p:spPr bwMode="ltGray">
              <a:xfrm rot="6798887">
                <a:off x="62" y="388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27" name="Rectangle 19"/>
              <p:cNvSpPr>
                <a:spLocks noChangeArrowheads="1"/>
              </p:cNvSpPr>
              <p:nvPr userDrawn="1"/>
            </p:nvSpPr>
            <p:spPr bwMode="ltGray">
              <a:xfrm rot="6798887">
                <a:off x="33" y="3880"/>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28" name="Rectangle 20"/>
              <p:cNvSpPr>
                <a:spLocks noChangeArrowheads="1"/>
              </p:cNvSpPr>
              <p:nvPr userDrawn="1"/>
            </p:nvSpPr>
            <p:spPr bwMode="ltGray">
              <a:xfrm rot="6798887">
                <a:off x="6" y="3875"/>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29" name="Rectangle 21"/>
              <p:cNvSpPr>
                <a:spLocks noChangeArrowheads="1"/>
              </p:cNvSpPr>
              <p:nvPr userDrawn="1"/>
            </p:nvSpPr>
            <p:spPr bwMode="ltGray">
              <a:xfrm rot="5999912">
                <a:off x="209" y="388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30" name="Rectangle 22"/>
              <p:cNvSpPr>
                <a:spLocks noChangeArrowheads="1"/>
              </p:cNvSpPr>
              <p:nvPr userDrawn="1"/>
            </p:nvSpPr>
            <p:spPr bwMode="ltGray">
              <a:xfrm rot="5999912">
                <a:off x="182" y="388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31" name="Rectangle 23"/>
              <p:cNvSpPr>
                <a:spLocks noChangeArrowheads="1"/>
              </p:cNvSpPr>
              <p:nvPr userDrawn="1"/>
            </p:nvSpPr>
            <p:spPr bwMode="ltGray">
              <a:xfrm rot="6250138">
                <a:off x="152" y="3888"/>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32" name="Rectangle 24"/>
              <p:cNvSpPr>
                <a:spLocks noChangeArrowheads="1"/>
              </p:cNvSpPr>
              <p:nvPr userDrawn="1"/>
            </p:nvSpPr>
            <p:spPr bwMode="ltGray">
              <a:xfrm rot="6238076">
                <a:off x="123" y="388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33" name="Rectangle 25"/>
              <p:cNvSpPr>
                <a:spLocks noChangeArrowheads="1"/>
              </p:cNvSpPr>
              <p:nvPr userDrawn="1"/>
            </p:nvSpPr>
            <p:spPr bwMode="ltGray">
              <a:xfrm rot="5380717">
                <a:off x="363" y="386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34" name="Rectangle 26"/>
              <p:cNvSpPr>
                <a:spLocks noChangeArrowheads="1"/>
              </p:cNvSpPr>
              <p:nvPr userDrawn="1"/>
            </p:nvSpPr>
            <p:spPr bwMode="ltGray">
              <a:xfrm rot="5380717">
                <a:off x="332" y="3872"/>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35" name="Rectangle 27"/>
              <p:cNvSpPr>
                <a:spLocks noChangeArrowheads="1"/>
              </p:cNvSpPr>
              <p:nvPr userDrawn="1"/>
            </p:nvSpPr>
            <p:spPr bwMode="ltGray">
              <a:xfrm rot="5583200">
                <a:off x="302" y="387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36" name="Rectangle 28"/>
              <p:cNvSpPr>
                <a:spLocks noChangeArrowheads="1"/>
              </p:cNvSpPr>
              <p:nvPr userDrawn="1"/>
            </p:nvSpPr>
            <p:spPr bwMode="ltGray">
              <a:xfrm rot="5737625">
                <a:off x="270" y="3882"/>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37" name="Rectangle 29"/>
              <p:cNvSpPr>
                <a:spLocks noChangeArrowheads="1"/>
              </p:cNvSpPr>
              <p:nvPr userDrawn="1"/>
            </p:nvSpPr>
            <p:spPr bwMode="ltGray">
              <a:xfrm rot="4715477">
                <a:off x="516" y="382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38" name="Rectangle 30"/>
              <p:cNvSpPr>
                <a:spLocks noChangeArrowheads="1"/>
              </p:cNvSpPr>
              <p:nvPr userDrawn="1"/>
            </p:nvSpPr>
            <p:spPr bwMode="ltGray">
              <a:xfrm rot="4924949">
                <a:off x="486" y="383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39" name="Rectangle 31"/>
              <p:cNvSpPr>
                <a:spLocks noChangeArrowheads="1"/>
              </p:cNvSpPr>
              <p:nvPr userDrawn="1"/>
            </p:nvSpPr>
            <p:spPr bwMode="ltGray">
              <a:xfrm rot="4924949">
                <a:off x="456" y="384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40" name="Rectangle 32"/>
              <p:cNvSpPr>
                <a:spLocks noChangeArrowheads="1"/>
              </p:cNvSpPr>
              <p:nvPr userDrawn="1"/>
            </p:nvSpPr>
            <p:spPr bwMode="ltGray">
              <a:xfrm rot="5041352">
                <a:off x="426" y="3851"/>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41" name="Rectangle 33"/>
              <p:cNvSpPr>
                <a:spLocks noChangeArrowheads="1"/>
              </p:cNvSpPr>
              <p:nvPr userDrawn="1"/>
            </p:nvSpPr>
            <p:spPr bwMode="ltGray">
              <a:xfrm rot="3816889">
                <a:off x="664" y="376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42" name="Rectangle 34"/>
              <p:cNvSpPr>
                <a:spLocks noChangeArrowheads="1"/>
              </p:cNvSpPr>
              <p:nvPr userDrawn="1"/>
            </p:nvSpPr>
            <p:spPr bwMode="ltGray">
              <a:xfrm rot="3816889">
                <a:off x="634" y="3780"/>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43" name="Rectangle 35"/>
              <p:cNvSpPr>
                <a:spLocks noChangeArrowheads="1"/>
              </p:cNvSpPr>
              <p:nvPr userDrawn="1"/>
            </p:nvSpPr>
            <p:spPr bwMode="ltGray">
              <a:xfrm rot="4104184">
                <a:off x="605" y="3791"/>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44" name="Rectangle 36"/>
              <p:cNvSpPr>
                <a:spLocks noChangeArrowheads="1"/>
              </p:cNvSpPr>
              <p:nvPr userDrawn="1"/>
            </p:nvSpPr>
            <p:spPr bwMode="ltGray">
              <a:xfrm rot="4325343">
                <a:off x="575" y="380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45" name="Rectangle 37"/>
              <p:cNvSpPr>
                <a:spLocks noChangeArrowheads="1"/>
              </p:cNvSpPr>
              <p:nvPr userDrawn="1"/>
            </p:nvSpPr>
            <p:spPr bwMode="ltGray">
              <a:xfrm rot="3368036">
                <a:off x="799" y="3683"/>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46" name="Rectangle 38"/>
              <p:cNvSpPr>
                <a:spLocks noChangeArrowheads="1"/>
              </p:cNvSpPr>
              <p:nvPr userDrawn="1"/>
            </p:nvSpPr>
            <p:spPr bwMode="ltGray">
              <a:xfrm rot="3368036">
                <a:off x="772" y="369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47" name="Rectangle 39"/>
              <p:cNvSpPr>
                <a:spLocks noChangeArrowheads="1"/>
              </p:cNvSpPr>
              <p:nvPr userDrawn="1"/>
            </p:nvSpPr>
            <p:spPr bwMode="ltGray">
              <a:xfrm rot="3368036">
                <a:off x="745" y="3717"/>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48" name="Rectangle 40"/>
              <p:cNvSpPr>
                <a:spLocks noChangeArrowheads="1"/>
              </p:cNvSpPr>
              <p:nvPr userDrawn="1"/>
            </p:nvSpPr>
            <p:spPr bwMode="ltGray">
              <a:xfrm rot="3816889">
                <a:off x="717" y="373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49" name="Rectangle 41"/>
              <p:cNvSpPr>
                <a:spLocks noChangeArrowheads="1"/>
              </p:cNvSpPr>
              <p:nvPr userDrawn="1"/>
            </p:nvSpPr>
            <p:spPr bwMode="ltGray">
              <a:xfrm rot="2302266">
                <a:off x="923" y="358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50" name="Rectangle 42"/>
              <p:cNvSpPr>
                <a:spLocks noChangeArrowheads="1"/>
              </p:cNvSpPr>
              <p:nvPr userDrawn="1"/>
            </p:nvSpPr>
            <p:spPr bwMode="ltGray">
              <a:xfrm rot="2302266">
                <a:off x="899" y="360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51" name="Rectangle 43"/>
              <p:cNvSpPr>
                <a:spLocks noChangeArrowheads="1"/>
              </p:cNvSpPr>
              <p:nvPr userDrawn="1"/>
            </p:nvSpPr>
            <p:spPr bwMode="ltGray">
              <a:xfrm rot="2707562">
                <a:off x="876" y="362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52" name="Rectangle 44"/>
              <p:cNvSpPr>
                <a:spLocks noChangeArrowheads="1"/>
              </p:cNvSpPr>
              <p:nvPr userDrawn="1"/>
            </p:nvSpPr>
            <p:spPr bwMode="ltGray">
              <a:xfrm rot="2707562">
                <a:off x="850" y="364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53" name="Rectangle 45"/>
              <p:cNvSpPr>
                <a:spLocks noChangeArrowheads="1"/>
              </p:cNvSpPr>
              <p:nvPr userDrawn="1"/>
            </p:nvSpPr>
            <p:spPr bwMode="ltGray">
              <a:xfrm rot="1525830">
                <a:off x="1027" y="3473"/>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54" name="Rectangle 46"/>
              <p:cNvSpPr>
                <a:spLocks noChangeArrowheads="1"/>
              </p:cNvSpPr>
              <p:nvPr userDrawn="1"/>
            </p:nvSpPr>
            <p:spPr bwMode="ltGray">
              <a:xfrm rot="1525830">
                <a:off x="1009" y="349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55" name="Rectangle 47"/>
              <p:cNvSpPr>
                <a:spLocks noChangeArrowheads="1"/>
              </p:cNvSpPr>
              <p:nvPr userDrawn="1"/>
            </p:nvSpPr>
            <p:spPr bwMode="ltGray">
              <a:xfrm rot="1788117">
                <a:off x="990" y="351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56" name="Rectangle 48"/>
              <p:cNvSpPr>
                <a:spLocks noChangeArrowheads="1"/>
              </p:cNvSpPr>
              <p:nvPr userDrawn="1"/>
            </p:nvSpPr>
            <p:spPr bwMode="ltGray">
              <a:xfrm rot="1788117">
                <a:off x="969" y="354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57" name="Rectangle 49"/>
              <p:cNvSpPr>
                <a:spLocks noChangeArrowheads="1"/>
              </p:cNvSpPr>
              <p:nvPr userDrawn="1"/>
            </p:nvSpPr>
            <p:spPr bwMode="ltGray">
              <a:xfrm rot="841630">
                <a:off x="1113" y="3355"/>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58" name="Rectangle 50"/>
              <p:cNvSpPr>
                <a:spLocks noChangeArrowheads="1"/>
              </p:cNvSpPr>
              <p:nvPr userDrawn="1"/>
            </p:nvSpPr>
            <p:spPr bwMode="ltGray">
              <a:xfrm rot="841630">
                <a:off x="1100" y="3378"/>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59" name="Rectangle 51"/>
              <p:cNvSpPr>
                <a:spLocks noChangeArrowheads="1"/>
              </p:cNvSpPr>
              <p:nvPr userDrawn="1"/>
            </p:nvSpPr>
            <p:spPr bwMode="ltGray">
              <a:xfrm rot="1308689">
                <a:off x="1086" y="340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60" name="Rectangle 52"/>
              <p:cNvSpPr>
                <a:spLocks noChangeArrowheads="1"/>
              </p:cNvSpPr>
              <p:nvPr userDrawn="1"/>
            </p:nvSpPr>
            <p:spPr bwMode="ltGray">
              <a:xfrm rot="1308689">
                <a:off x="1064" y="342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61" name="Rectangle 53"/>
              <p:cNvSpPr>
                <a:spLocks noChangeArrowheads="1"/>
              </p:cNvSpPr>
              <p:nvPr userDrawn="1"/>
            </p:nvSpPr>
            <p:spPr bwMode="ltGray">
              <a:xfrm rot="469913">
                <a:off x="1172" y="3225"/>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62" name="Rectangle 54"/>
              <p:cNvSpPr>
                <a:spLocks noChangeArrowheads="1"/>
              </p:cNvSpPr>
              <p:nvPr userDrawn="1"/>
            </p:nvSpPr>
            <p:spPr bwMode="ltGray">
              <a:xfrm rot="559869">
                <a:off x="1162" y="3250"/>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63" name="Rectangle 55"/>
              <p:cNvSpPr>
                <a:spLocks noChangeArrowheads="1"/>
              </p:cNvSpPr>
              <p:nvPr userDrawn="1"/>
            </p:nvSpPr>
            <p:spPr bwMode="ltGray">
              <a:xfrm rot="734079">
                <a:off x="1154" y="327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64" name="Rectangle 56"/>
              <p:cNvSpPr>
                <a:spLocks noChangeArrowheads="1"/>
              </p:cNvSpPr>
              <p:nvPr userDrawn="1"/>
            </p:nvSpPr>
            <p:spPr bwMode="ltGray">
              <a:xfrm rot="734079">
                <a:off x="1141" y="3304"/>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65" name="Rectangle 57"/>
              <p:cNvSpPr>
                <a:spLocks noChangeArrowheads="1"/>
              </p:cNvSpPr>
              <p:nvPr userDrawn="1"/>
            </p:nvSpPr>
            <p:spPr bwMode="ltGray">
              <a:xfrm rot="-293905">
                <a:off x="1211" y="309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66" name="Rectangle 58"/>
              <p:cNvSpPr>
                <a:spLocks noChangeArrowheads="1"/>
              </p:cNvSpPr>
              <p:nvPr userDrawn="1"/>
            </p:nvSpPr>
            <p:spPr bwMode="ltGray">
              <a:xfrm rot="-8">
                <a:off x="1201" y="3122"/>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67" name="Rectangle 59"/>
              <p:cNvSpPr>
                <a:spLocks noChangeArrowheads="1"/>
              </p:cNvSpPr>
              <p:nvPr userDrawn="1"/>
            </p:nvSpPr>
            <p:spPr bwMode="ltGray">
              <a:xfrm rot="-8">
                <a:off x="1200" y="3147"/>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68" name="Rectangle 60"/>
              <p:cNvSpPr>
                <a:spLocks noChangeArrowheads="1"/>
              </p:cNvSpPr>
              <p:nvPr userDrawn="1"/>
            </p:nvSpPr>
            <p:spPr bwMode="ltGray">
              <a:xfrm rot="214188">
                <a:off x="1189" y="317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69" name="Rectangle 61"/>
              <p:cNvSpPr>
                <a:spLocks noChangeArrowheads="1"/>
              </p:cNvSpPr>
              <p:nvPr userDrawn="1"/>
            </p:nvSpPr>
            <p:spPr bwMode="ltGray">
              <a:xfrm rot="-682388">
                <a:off x="1219" y="296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70" name="Rectangle 62"/>
              <p:cNvSpPr>
                <a:spLocks noChangeArrowheads="1"/>
              </p:cNvSpPr>
              <p:nvPr userDrawn="1"/>
            </p:nvSpPr>
            <p:spPr bwMode="ltGray">
              <a:xfrm rot="-480400">
                <a:off x="1220" y="2991"/>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71" name="Rectangle 63"/>
              <p:cNvSpPr>
                <a:spLocks noChangeArrowheads="1"/>
              </p:cNvSpPr>
              <p:nvPr userDrawn="1"/>
            </p:nvSpPr>
            <p:spPr bwMode="ltGray">
              <a:xfrm rot="-480400">
                <a:off x="1220" y="301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72" name="Rectangle 64"/>
              <p:cNvSpPr>
                <a:spLocks noChangeArrowheads="1"/>
              </p:cNvSpPr>
              <p:nvPr userDrawn="1"/>
            </p:nvSpPr>
            <p:spPr bwMode="ltGray">
              <a:xfrm rot="-270546">
                <a:off x="1219" y="3041"/>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73" name="Rectangle 65"/>
              <p:cNvSpPr>
                <a:spLocks noChangeArrowheads="1"/>
              </p:cNvSpPr>
              <p:nvPr userDrawn="1"/>
            </p:nvSpPr>
            <p:spPr bwMode="ltGray">
              <a:xfrm rot="-1132286">
                <a:off x="1207" y="2843"/>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74" name="Rectangle 66"/>
              <p:cNvSpPr>
                <a:spLocks noChangeArrowheads="1"/>
              </p:cNvSpPr>
              <p:nvPr userDrawn="1"/>
            </p:nvSpPr>
            <p:spPr bwMode="ltGray">
              <a:xfrm rot="-969272">
                <a:off x="1213" y="286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75" name="Rectangle 67"/>
              <p:cNvSpPr>
                <a:spLocks noChangeArrowheads="1"/>
              </p:cNvSpPr>
              <p:nvPr userDrawn="1"/>
            </p:nvSpPr>
            <p:spPr bwMode="ltGray">
              <a:xfrm rot="-969272">
                <a:off x="1216" y="288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76" name="Rectangle 68"/>
              <p:cNvSpPr>
                <a:spLocks noChangeArrowheads="1"/>
              </p:cNvSpPr>
              <p:nvPr userDrawn="1"/>
            </p:nvSpPr>
            <p:spPr bwMode="ltGray">
              <a:xfrm rot="-806259">
                <a:off x="1219" y="291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77" name="Rectangle 69"/>
              <p:cNvSpPr>
                <a:spLocks noChangeArrowheads="1"/>
              </p:cNvSpPr>
              <p:nvPr userDrawn="1"/>
            </p:nvSpPr>
            <p:spPr bwMode="ltGray">
              <a:xfrm rot="-1543941">
                <a:off x="1165" y="272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78" name="Rectangle 70"/>
              <p:cNvSpPr>
                <a:spLocks noChangeArrowheads="1"/>
              </p:cNvSpPr>
              <p:nvPr userDrawn="1"/>
            </p:nvSpPr>
            <p:spPr bwMode="ltGray">
              <a:xfrm rot="-1341953">
                <a:off x="1176" y="2752"/>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79" name="Rectangle 71"/>
              <p:cNvSpPr>
                <a:spLocks noChangeArrowheads="1"/>
              </p:cNvSpPr>
              <p:nvPr userDrawn="1"/>
            </p:nvSpPr>
            <p:spPr bwMode="ltGray">
              <a:xfrm rot="-1341953">
                <a:off x="1184" y="277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80" name="Rectangle 72"/>
              <p:cNvSpPr>
                <a:spLocks noChangeArrowheads="1"/>
              </p:cNvSpPr>
              <p:nvPr userDrawn="1"/>
            </p:nvSpPr>
            <p:spPr bwMode="ltGray">
              <a:xfrm rot="-1341953">
                <a:off x="1194" y="279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81" name="Rectangle 73"/>
              <p:cNvSpPr>
                <a:spLocks noChangeArrowheads="1"/>
              </p:cNvSpPr>
              <p:nvPr userDrawn="1"/>
            </p:nvSpPr>
            <p:spPr bwMode="ltGray">
              <a:xfrm rot="-1928746">
                <a:off x="1101" y="262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82" name="Rectangle 74"/>
              <p:cNvSpPr>
                <a:spLocks noChangeArrowheads="1"/>
              </p:cNvSpPr>
              <p:nvPr userDrawn="1"/>
            </p:nvSpPr>
            <p:spPr bwMode="ltGray">
              <a:xfrm rot="-1844175">
                <a:off x="1114" y="264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83" name="Rectangle 75"/>
              <p:cNvSpPr>
                <a:spLocks noChangeArrowheads="1"/>
              </p:cNvSpPr>
              <p:nvPr userDrawn="1"/>
            </p:nvSpPr>
            <p:spPr bwMode="ltGray">
              <a:xfrm rot="-1752383">
                <a:off x="1129" y="266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84" name="Rectangle 76"/>
              <p:cNvSpPr>
                <a:spLocks noChangeArrowheads="1"/>
              </p:cNvSpPr>
              <p:nvPr userDrawn="1"/>
            </p:nvSpPr>
            <p:spPr bwMode="ltGray">
              <a:xfrm rot="-1752383">
                <a:off x="1142" y="268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85" name="Rectangle 77"/>
              <p:cNvSpPr>
                <a:spLocks noChangeArrowheads="1"/>
              </p:cNvSpPr>
              <p:nvPr userDrawn="1"/>
            </p:nvSpPr>
            <p:spPr bwMode="ltGray">
              <a:xfrm rot="-2466736">
                <a:off x="1014" y="253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86" name="Rectangle 78"/>
              <p:cNvSpPr>
                <a:spLocks noChangeArrowheads="1"/>
              </p:cNvSpPr>
              <p:nvPr userDrawn="1"/>
            </p:nvSpPr>
            <p:spPr bwMode="ltGray">
              <a:xfrm rot="-2466736">
                <a:off x="1035" y="255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87" name="Rectangle 79"/>
              <p:cNvSpPr>
                <a:spLocks noChangeArrowheads="1"/>
              </p:cNvSpPr>
              <p:nvPr userDrawn="1"/>
            </p:nvSpPr>
            <p:spPr bwMode="ltGray">
              <a:xfrm rot="-2466736">
                <a:off x="1050" y="257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88" name="Rectangle 80"/>
              <p:cNvSpPr>
                <a:spLocks noChangeArrowheads="1"/>
              </p:cNvSpPr>
              <p:nvPr userDrawn="1"/>
            </p:nvSpPr>
            <p:spPr bwMode="ltGray">
              <a:xfrm rot="-2342866">
                <a:off x="1068" y="2590"/>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89" name="Freeform 81"/>
              <p:cNvSpPr>
                <a:spLocks/>
              </p:cNvSpPr>
              <p:nvPr userDrawn="1"/>
            </p:nvSpPr>
            <p:spPr bwMode="ltGray">
              <a:xfrm>
                <a:off x="486" y="2563"/>
                <a:ext cx="180" cy="151"/>
              </a:xfrm>
              <a:custGeom>
                <a:avLst/>
                <a:gdLst>
                  <a:gd name="T0" fmla="*/ 0 w 180"/>
                  <a:gd name="T1" fmla="*/ 144 h 151"/>
                  <a:gd name="T2" fmla="*/ 28 w 180"/>
                  <a:gd name="T3" fmla="*/ 147 h 151"/>
                  <a:gd name="T4" fmla="*/ 64 w 180"/>
                  <a:gd name="T5" fmla="*/ 46 h 151"/>
                  <a:gd name="T6" fmla="*/ 94 w 180"/>
                  <a:gd name="T7" fmla="*/ 151 h 151"/>
                  <a:gd name="T8" fmla="*/ 129 w 180"/>
                  <a:gd name="T9" fmla="*/ 151 h 151"/>
                  <a:gd name="T10" fmla="*/ 180 w 180"/>
                  <a:gd name="T11" fmla="*/ 9 h 151"/>
                  <a:gd name="T12" fmla="*/ 148 w 180"/>
                  <a:gd name="T13" fmla="*/ 10 h 151"/>
                  <a:gd name="T14" fmla="*/ 112 w 180"/>
                  <a:gd name="T15" fmla="*/ 112 h 151"/>
                  <a:gd name="T16" fmla="*/ 79 w 180"/>
                  <a:gd name="T17" fmla="*/ 0 h 151"/>
                  <a:gd name="T18" fmla="*/ 48 w 180"/>
                  <a:gd name="T19" fmla="*/ 0 h 151"/>
                  <a:gd name="T20" fmla="*/ 0 w 180"/>
                  <a:gd name="T21" fmla="*/ 14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8690" name="Rectangle 82"/>
              <p:cNvSpPr>
                <a:spLocks noChangeArrowheads="1"/>
              </p:cNvSpPr>
              <p:nvPr userDrawn="1"/>
            </p:nvSpPr>
            <p:spPr bwMode="ltGray">
              <a:xfrm rot="6575641">
                <a:off x="-217" y="3138"/>
                <a:ext cx="122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91" name="Rectangle 83"/>
              <p:cNvSpPr>
                <a:spLocks noChangeArrowheads="1"/>
              </p:cNvSpPr>
              <p:nvPr userDrawn="1"/>
            </p:nvSpPr>
            <p:spPr bwMode="ltGray">
              <a:xfrm rot="238799">
                <a:off x="4" y="3146"/>
                <a:ext cx="103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92" name="Rectangle 84"/>
              <p:cNvSpPr>
                <a:spLocks noChangeArrowheads="1"/>
              </p:cNvSpPr>
              <p:nvPr userDrawn="1"/>
            </p:nvSpPr>
            <p:spPr bwMode="ltGray">
              <a:xfrm rot="-2957028">
                <a:off x="907" y="247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93" name="Rectangle 85"/>
              <p:cNvSpPr>
                <a:spLocks noChangeArrowheads="1"/>
              </p:cNvSpPr>
              <p:nvPr userDrawn="1"/>
            </p:nvSpPr>
            <p:spPr bwMode="ltGray">
              <a:xfrm rot="-2957028">
                <a:off x="930" y="248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94" name="Rectangle 86"/>
              <p:cNvSpPr>
                <a:spLocks noChangeArrowheads="1"/>
              </p:cNvSpPr>
              <p:nvPr userDrawn="1"/>
            </p:nvSpPr>
            <p:spPr bwMode="ltGray">
              <a:xfrm rot="-2957028">
                <a:off x="954" y="249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95" name="Rectangle 87"/>
              <p:cNvSpPr>
                <a:spLocks noChangeArrowheads="1"/>
              </p:cNvSpPr>
              <p:nvPr userDrawn="1"/>
            </p:nvSpPr>
            <p:spPr bwMode="ltGray">
              <a:xfrm rot="-2661033">
                <a:off x="974" y="2509"/>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96" name="Rectangle 88"/>
              <p:cNvSpPr>
                <a:spLocks noChangeArrowheads="1"/>
              </p:cNvSpPr>
              <p:nvPr userDrawn="1"/>
            </p:nvSpPr>
            <p:spPr bwMode="ltGray">
              <a:xfrm rot="-3638503">
                <a:off x="788" y="2426"/>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97" name="Rectangle 89"/>
              <p:cNvSpPr>
                <a:spLocks noChangeArrowheads="1"/>
              </p:cNvSpPr>
              <p:nvPr userDrawn="1"/>
            </p:nvSpPr>
            <p:spPr bwMode="ltGray">
              <a:xfrm rot="-3638503">
                <a:off x="815" y="2434"/>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98" name="Rectangle 90"/>
              <p:cNvSpPr>
                <a:spLocks noChangeArrowheads="1"/>
              </p:cNvSpPr>
              <p:nvPr userDrawn="1"/>
            </p:nvSpPr>
            <p:spPr bwMode="ltGray">
              <a:xfrm rot="-3514633">
                <a:off x="837" y="2441"/>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699" name="Rectangle 91"/>
              <p:cNvSpPr>
                <a:spLocks noChangeArrowheads="1"/>
              </p:cNvSpPr>
              <p:nvPr userDrawn="1"/>
            </p:nvSpPr>
            <p:spPr bwMode="ltGray">
              <a:xfrm rot="-3220799">
                <a:off x="862" y="245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00" name="Rectangle 92"/>
              <p:cNvSpPr>
                <a:spLocks noChangeArrowheads="1"/>
              </p:cNvSpPr>
              <p:nvPr userDrawn="1"/>
            </p:nvSpPr>
            <p:spPr bwMode="ltGray">
              <a:xfrm rot="-4338250">
                <a:off x="649" y="2396"/>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01" name="Rectangle 93"/>
              <p:cNvSpPr>
                <a:spLocks noChangeArrowheads="1"/>
              </p:cNvSpPr>
              <p:nvPr userDrawn="1"/>
            </p:nvSpPr>
            <p:spPr bwMode="ltGray">
              <a:xfrm rot="-4250359">
                <a:off x="677" y="2402"/>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02" name="Rectangle 94"/>
              <p:cNvSpPr>
                <a:spLocks noChangeArrowheads="1"/>
              </p:cNvSpPr>
              <p:nvPr userDrawn="1"/>
            </p:nvSpPr>
            <p:spPr bwMode="ltGray">
              <a:xfrm rot="-4250359">
                <a:off x="707" y="2407"/>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03" name="Rectangle 95"/>
              <p:cNvSpPr>
                <a:spLocks noChangeArrowheads="1"/>
              </p:cNvSpPr>
              <p:nvPr userDrawn="1"/>
            </p:nvSpPr>
            <p:spPr bwMode="ltGray">
              <a:xfrm rot="-3989246">
                <a:off x="737" y="2411"/>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04" name="Rectangle 96"/>
              <p:cNvSpPr>
                <a:spLocks noChangeArrowheads="1"/>
              </p:cNvSpPr>
              <p:nvPr userDrawn="1"/>
            </p:nvSpPr>
            <p:spPr bwMode="ltGray">
              <a:xfrm rot="-4862215">
                <a:off x="503" y="239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05" name="Rectangle 97"/>
              <p:cNvSpPr>
                <a:spLocks noChangeArrowheads="1"/>
              </p:cNvSpPr>
              <p:nvPr userDrawn="1"/>
            </p:nvSpPr>
            <p:spPr bwMode="ltGray">
              <a:xfrm rot="-4673370">
                <a:off x="533" y="239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06" name="Rectangle 98"/>
              <p:cNvSpPr>
                <a:spLocks noChangeArrowheads="1"/>
              </p:cNvSpPr>
              <p:nvPr userDrawn="1"/>
            </p:nvSpPr>
            <p:spPr bwMode="ltGray">
              <a:xfrm rot="-4646721">
                <a:off x="563" y="2390"/>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07" name="Rectangle 99"/>
              <p:cNvSpPr>
                <a:spLocks noChangeArrowheads="1"/>
              </p:cNvSpPr>
              <p:nvPr userDrawn="1"/>
            </p:nvSpPr>
            <p:spPr bwMode="ltGray">
              <a:xfrm rot="-4580623">
                <a:off x="594" y="2391"/>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08" name="Rectangle 100"/>
              <p:cNvSpPr>
                <a:spLocks noChangeArrowheads="1"/>
              </p:cNvSpPr>
              <p:nvPr userDrawn="1"/>
            </p:nvSpPr>
            <p:spPr bwMode="ltGray">
              <a:xfrm rot="-5195129">
                <a:off x="355" y="241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09" name="Rectangle 101"/>
              <p:cNvSpPr>
                <a:spLocks noChangeArrowheads="1"/>
              </p:cNvSpPr>
              <p:nvPr userDrawn="1"/>
            </p:nvSpPr>
            <p:spPr bwMode="ltGray">
              <a:xfrm rot="-5360484">
                <a:off x="385" y="240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10" name="Rectangle 102"/>
              <p:cNvSpPr>
                <a:spLocks noChangeArrowheads="1"/>
              </p:cNvSpPr>
              <p:nvPr userDrawn="1"/>
            </p:nvSpPr>
            <p:spPr bwMode="ltGray">
              <a:xfrm rot="-5288939">
                <a:off x="418" y="240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11" name="Rectangle 103"/>
              <p:cNvSpPr>
                <a:spLocks noChangeArrowheads="1"/>
              </p:cNvSpPr>
              <p:nvPr userDrawn="1"/>
            </p:nvSpPr>
            <p:spPr bwMode="ltGray">
              <a:xfrm rot="-5164854">
                <a:off x="449" y="2400"/>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12" name="Rectangle 104"/>
              <p:cNvSpPr>
                <a:spLocks noChangeArrowheads="1"/>
              </p:cNvSpPr>
              <p:nvPr userDrawn="1"/>
            </p:nvSpPr>
            <p:spPr bwMode="ltGray">
              <a:xfrm rot="-6132163">
                <a:off x="206" y="245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13" name="Rectangle 105"/>
              <p:cNvSpPr>
                <a:spLocks noChangeArrowheads="1"/>
              </p:cNvSpPr>
              <p:nvPr userDrawn="1"/>
            </p:nvSpPr>
            <p:spPr bwMode="ltGray">
              <a:xfrm rot="-6220433">
                <a:off x="237" y="244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14" name="Rectangle 106"/>
              <p:cNvSpPr>
                <a:spLocks noChangeArrowheads="1"/>
              </p:cNvSpPr>
              <p:nvPr userDrawn="1"/>
            </p:nvSpPr>
            <p:spPr bwMode="ltGray">
              <a:xfrm rot="-6110943">
                <a:off x="266" y="243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15" name="Rectangle 107"/>
              <p:cNvSpPr>
                <a:spLocks noChangeArrowheads="1"/>
              </p:cNvSpPr>
              <p:nvPr userDrawn="1"/>
            </p:nvSpPr>
            <p:spPr bwMode="ltGray">
              <a:xfrm rot="-5919570">
                <a:off x="292" y="242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16" name="Rectangle 108"/>
              <p:cNvSpPr>
                <a:spLocks noChangeArrowheads="1"/>
              </p:cNvSpPr>
              <p:nvPr userDrawn="1"/>
            </p:nvSpPr>
            <p:spPr bwMode="ltGray">
              <a:xfrm rot="-7376291">
                <a:off x="5" y="254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17" name="Rectangle 109"/>
              <p:cNvSpPr>
                <a:spLocks noChangeArrowheads="1"/>
              </p:cNvSpPr>
              <p:nvPr userDrawn="1"/>
            </p:nvSpPr>
            <p:spPr bwMode="ltGray">
              <a:xfrm rot="-7168347">
                <a:off x="64" y="2517"/>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18" name="Rectangle 110"/>
              <p:cNvSpPr>
                <a:spLocks noChangeArrowheads="1"/>
              </p:cNvSpPr>
              <p:nvPr userDrawn="1"/>
            </p:nvSpPr>
            <p:spPr bwMode="ltGray">
              <a:xfrm rot="-6802416">
                <a:off x="92" y="250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19" name="Rectangle 111"/>
              <p:cNvSpPr>
                <a:spLocks noChangeArrowheads="1"/>
              </p:cNvSpPr>
              <p:nvPr userDrawn="1"/>
            </p:nvSpPr>
            <p:spPr bwMode="ltGray">
              <a:xfrm rot="-6802416">
                <a:off x="119" y="249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20" name="Rectangle 112"/>
              <p:cNvSpPr>
                <a:spLocks noChangeArrowheads="1"/>
              </p:cNvSpPr>
              <p:nvPr userDrawn="1"/>
            </p:nvSpPr>
            <p:spPr bwMode="ltGray">
              <a:xfrm rot="-6457704">
                <a:off x="150" y="247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21" name="Rectangle 113"/>
              <p:cNvSpPr>
                <a:spLocks noChangeArrowheads="1"/>
              </p:cNvSpPr>
              <p:nvPr userDrawn="1"/>
            </p:nvSpPr>
            <p:spPr bwMode="ltGray">
              <a:xfrm rot="-1876771">
                <a:off x="0" y="336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22" name="Rectangle 114"/>
              <p:cNvSpPr>
                <a:spLocks noChangeArrowheads="1"/>
              </p:cNvSpPr>
              <p:nvPr userDrawn="1"/>
            </p:nvSpPr>
            <p:spPr bwMode="ltGray">
              <a:xfrm rot="3283992">
                <a:off x="511" y="3478"/>
                <a:ext cx="24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23" name="Rectangle 115"/>
              <p:cNvSpPr>
                <a:spLocks noChangeArrowheads="1"/>
              </p:cNvSpPr>
              <p:nvPr userDrawn="1"/>
            </p:nvSpPr>
            <p:spPr bwMode="ltGray">
              <a:xfrm rot="3283992">
                <a:off x="35" y="2798"/>
                <a:ext cx="24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24" name="Rectangle 116"/>
              <p:cNvSpPr>
                <a:spLocks noChangeArrowheads="1"/>
              </p:cNvSpPr>
              <p:nvPr userDrawn="1"/>
            </p:nvSpPr>
            <p:spPr bwMode="ltGray">
              <a:xfrm rot="-1876771">
                <a:off x="700" y="2851"/>
                <a:ext cx="31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25" name="Rectangle 117"/>
              <p:cNvSpPr>
                <a:spLocks noChangeArrowheads="1"/>
              </p:cNvSpPr>
              <p:nvPr userDrawn="1"/>
            </p:nvSpPr>
            <p:spPr bwMode="ltGray">
              <a:xfrm rot="5908516">
                <a:off x="200" y="3915"/>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26" name="Rectangle 118"/>
              <p:cNvSpPr>
                <a:spLocks noChangeArrowheads="1"/>
              </p:cNvSpPr>
              <p:nvPr userDrawn="1"/>
            </p:nvSpPr>
            <p:spPr bwMode="ltGray">
              <a:xfrm rot="6683973">
                <a:off x="45" y="3915"/>
                <a:ext cx="144"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27" name="Rectangle 119"/>
              <p:cNvSpPr>
                <a:spLocks noChangeArrowheads="1"/>
              </p:cNvSpPr>
              <p:nvPr userDrawn="1"/>
            </p:nvSpPr>
            <p:spPr bwMode="ltGray">
              <a:xfrm rot="5245609">
                <a:off x="361" y="3893"/>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28" name="Rectangle 120"/>
              <p:cNvSpPr>
                <a:spLocks noChangeArrowheads="1"/>
              </p:cNvSpPr>
              <p:nvPr userDrawn="1"/>
            </p:nvSpPr>
            <p:spPr bwMode="ltGray">
              <a:xfrm rot="4500520">
                <a:off x="522" y="3847"/>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29" name="Rectangle 121"/>
              <p:cNvSpPr>
                <a:spLocks noChangeArrowheads="1"/>
              </p:cNvSpPr>
              <p:nvPr userDrawn="1"/>
            </p:nvSpPr>
            <p:spPr bwMode="ltGray">
              <a:xfrm rot="3805227">
                <a:off x="670" y="3778"/>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30" name="Rectangle 122"/>
              <p:cNvSpPr>
                <a:spLocks noChangeArrowheads="1"/>
              </p:cNvSpPr>
              <p:nvPr userDrawn="1"/>
            </p:nvSpPr>
            <p:spPr bwMode="ltGray">
              <a:xfrm rot="3060138">
                <a:off x="813" y="3688"/>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31" name="Rectangle 123"/>
              <p:cNvSpPr>
                <a:spLocks noChangeArrowheads="1"/>
              </p:cNvSpPr>
              <p:nvPr userDrawn="1"/>
            </p:nvSpPr>
            <p:spPr bwMode="ltGray">
              <a:xfrm rot="2090281">
                <a:off x="938" y="3582"/>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32" name="Rectangle 124"/>
              <p:cNvSpPr>
                <a:spLocks noChangeArrowheads="1"/>
              </p:cNvSpPr>
              <p:nvPr userDrawn="1"/>
            </p:nvSpPr>
            <p:spPr bwMode="ltGray">
              <a:xfrm rot="-7168347">
                <a:off x="-18" y="2506"/>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33" name="Rectangle 125"/>
              <p:cNvSpPr>
                <a:spLocks noChangeArrowheads="1"/>
              </p:cNvSpPr>
              <p:nvPr userDrawn="1"/>
            </p:nvSpPr>
            <p:spPr bwMode="ltGray">
              <a:xfrm rot="-6406501">
                <a:off x="136" y="2433"/>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34" name="Rectangle 126"/>
              <p:cNvSpPr>
                <a:spLocks noChangeArrowheads="1"/>
              </p:cNvSpPr>
              <p:nvPr userDrawn="1"/>
            </p:nvSpPr>
            <p:spPr bwMode="ltGray">
              <a:xfrm rot="-4970620">
                <a:off x="447" y="2364"/>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35" name="Rectangle 127"/>
              <p:cNvSpPr>
                <a:spLocks noChangeArrowheads="1"/>
              </p:cNvSpPr>
              <p:nvPr userDrawn="1"/>
            </p:nvSpPr>
            <p:spPr bwMode="ltGray">
              <a:xfrm rot="-4298502">
                <a:off x="597" y="2360"/>
                <a:ext cx="15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36" name="Rectangle 128"/>
              <p:cNvSpPr>
                <a:spLocks noChangeArrowheads="1"/>
              </p:cNvSpPr>
              <p:nvPr userDrawn="1"/>
            </p:nvSpPr>
            <p:spPr bwMode="ltGray">
              <a:xfrm rot="-3676305">
                <a:off x="739" y="2386"/>
                <a:ext cx="15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37" name="Rectangle 129"/>
              <p:cNvSpPr>
                <a:spLocks noChangeArrowheads="1"/>
              </p:cNvSpPr>
              <p:nvPr userDrawn="1"/>
            </p:nvSpPr>
            <p:spPr bwMode="ltGray">
              <a:xfrm rot="-3188616">
                <a:off x="869" y="2430"/>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38" name="Rectangle 130"/>
              <p:cNvSpPr>
                <a:spLocks noChangeArrowheads="1"/>
              </p:cNvSpPr>
              <p:nvPr userDrawn="1"/>
            </p:nvSpPr>
            <p:spPr bwMode="ltGray">
              <a:xfrm rot="-2610246">
                <a:off x="984" y="2497"/>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39" name="Rectangle 131"/>
              <p:cNvSpPr>
                <a:spLocks noChangeArrowheads="1"/>
              </p:cNvSpPr>
              <p:nvPr userDrawn="1"/>
            </p:nvSpPr>
            <p:spPr bwMode="ltGray">
              <a:xfrm rot="-2190008">
                <a:off x="1075" y="2585"/>
                <a:ext cx="17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40" name="Rectangle 132"/>
              <p:cNvSpPr>
                <a:spLocks noChangeArrowheads="1"/>
              </p:cNvSpPr>
              <p:nvPr userDrawn="1"/>
            </p:nvSpPr>
            <p:spPr bwMode="ltGray">
              <a:xfrm rot="-1728558">
                <a:off x="1147" y="2688"/>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41" name="Rectangle 133"/>
              <p:cNvSpPr>
                <a:spLocks noChangeArrowheads="1"/>
              </p:cNvSpPr>
              <p:nvPr userDrawn="1"/>
            </p:nvSpPr>
            <p:spPr bwMode="ltGray">
              <a:xfrm rot="-1172118">
                <a:off x="1198" y="2805"/>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42" name="Rectangle 134"/>
              <p:cNvSpPr>
                <a:spLocks noChangeArrowheads="1"/>
              </p:cNvSpPr>
              <p:nvPr userDrawn="1"/>
            </p:nvSpPr>
            <p:spPr bwMode="ltGray">
              <a:xfrm rot="-753845">
                <a:off x="1218" y="2930"/>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43" name="Rectangle 135"/>
              <p:cNvSpPr>
                <a:spLocks noChangeArrowheads="1"/>
              </p:cNvSpPr>
              <p:nvPr userDrawn="1"/>
            </p:nvSpPr>
            <p:spPr bwMode="ltGray">
              <a:xfrm rot="-287823">
                <a:off x="1213" y="3066"/>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44" name="Rectangle 136"/>
              <p:cNvSpPr>
                <a:spLocks noChangeArrowheads="1"/>
              </p:cNvSpPr>
              <p:nvPr userDrawn="1"/>
            </p:nvSpPr>
            <p:spPr bwMode="ltGray">
              <a:xfrm rot="696741">
                <a:off x="1126" y="3337"/>
                <a:ext cx="15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45" name="Rectangle 137"/>
              <p:cNvSpPr>
                <a:spLocks noChangeArrowheads="1"/>
              </p:cNvSpPr>
              <p:nvPr userDrawn="1"/>
            </p:nvSpPr>
            <p:spPr bwMode="ltGray">
              <a:xfrm rot="1529990">
                <a:off x="1041" y="3465"/>
                <a:ext cx="14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46" name="Freeform 138"/>
              <p:cNvSpPr>
                <a:spLocks/>
              </p:cNvSpPr>
              <p:nvPr userDrawn="1"/>
            </p:nvSpPr>
            <p:spPr bwMode="ltGray">
              <a:xfrm>
                <a:off x="850" y="3136"/>
                <a:ext cx="204" cy="120"/>
              </a:xfrm>
              <a:custGeom>
                <a:avLst/>
                <a:gdLst>
                  <a:gd name="T0" fmla="*/ 168 w 204"/>
                  <a:gd name="T1" fmla="*/ 120 h 120"/>
                  <a:gd name="T2" fmla="*/ 204 w 204"/>
                  <a:gd name="T3" fmla="*/ 12 h 120"/>
                  <a:gd name="T4" fmla="*/ 42 w 204"/>
                  <a:gd name="T5" fmla="*/ 0 h 120"/>
                  <a:gd name="T6" fmla="*/ 0 w 204"/>
                  <a:gd name="T7" fmla="*/ 108 h 120"/>
                  <a:gd name="T8" fmla="*/ 30 w 204"/>
                  <a:gd name="T9" fmla="*/ 114 h 120"/>
                  <a:gd name="T10" fmla="*/ 60 w 204"/>
                  <a:gd name="T11" fmla="*/ 30 h 120"/>
                  <a:gd name="T12" fmla="*/ 102 w 204"/>
                  <a:gd name="T13" fmla="*/ 36 h 120"/>
                  <a:gd name="T14" fmla="*/ 78 w 204"/>
                  <a:gd name="T15" fmla="*/ 108 h 120"/>
                  <a:gd name="T16" fmla="*/ 102 w 204"/>
                  <a:gd name="T17" fmla="*/ 108 h 120"/>
                  <a:gd name="T18" fmla="*/ 132 w 204"/>
                  <a:gd name="T19" fmla="*/ 36 h 120"/>
                  <a:gd name="T20" fmla="*/ 162 w 204"/>
                  <a:gd name="T21" fmla="*/ 36 h 120"/>
                  <a:gd name="T22" fmla="*/ 138 w 204"/>
                  <a:gd name="T23" fmla="*/ 114 h 120"/>
                  <a:gd name="T24" fmla="*/ 168 w 204"/>
                  <a:gd name="T25" fmla="*/ 12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8747" name="Freeform 139"/>
              <p:cNvSpPr>
                <a:spLocks/>
              </p:cNvSpPr>
              <p:nvPr userDrawn="1"/>
            </p:nvSpPr>
            <p:spPr bwMode="ltGray">
              <a:xfrm>
                <a:off x="19" y="2722"/>
                <a:ext cx="90" cy="78"/>
              </a:xfrm>
              <a:custGeom>
                <a:avLst/>
                <a:gdLst>
                  <a:gd name="T0" fmla="*/ 66 w 90"/>
                  <a:gd name="T1" fmla="*/ 36 h 78"/>
                  <a:gd name="T2" fmla="*/ 66 w 90"/>
                  <a:gd name="T3" fmla="*/ 36 h 78"/>
                  <a:gd name="T4" fmla="*/ 18 w 90"/>
                  <a:gd name="T5" fmla="*/ 24 h 78"/>
                  <a:gd name="T6" fmla="*/ 0 w 90"/>
                  <a:gd name="T7" fmla="*/ 30 h 78"/>
                  <a:gd name="T8" fmla="*/ 36 w 90"/>
                  <a:gd name="T9" fmla="*/ 78 h 78"/>
                  <a:gd name="T10" fmla="*/ 48 w 90"/>
                  <a:gd name="T11" fmla="*/ 72 h 78"/>
                  <a:gd name="T12" fmla="*/ 24 w 90"/>
                  <a:gd name="T13" fmla="*/ 36 h 78"/>
                  <a:gd name="T14" fmla="*/ 24 w 90"/>
                  <a:gd name="T15" fmla="*/ 36 h 78"/>
                  <a:gd name="T16" fmla="*/ 72 w 90"/>
                  <a:gd name="T17" fmla="*/ 54 h 78"/>
                  <a:gd name="T18" fmla="*/ 90 w 90"/>
                  <a:gd name="T19" fmla="*/ 42 h 78"/>
                  <a:gd name="T20" fmla="*/ 54 w 90"/>
                  <a:gd name="T21" fmla="*/ 0 h 78"/>
                  <a:gd name="T22" fmla="*/ 42 w 90"/>
                  <a:gd name="T23" fmla="*/ 6 h 78"/>
                  <a:gd name="T24" fmla="*/ 66 w 90"/>
                  <a:gd name="T25" fmla="*/ 36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78">
                    <a:moveTo>
                      <a:pt x="66" y="36"/>
                    </a:moveTo>
                    <a:lnTo>
                      <a:pt x="66" y="36"/>
                    </a:lnTo>
                    <a:lnTo>
                      <a:pt x="18" y="24"/>
                    </a:lnTo>
                    <a:lnTo>
                      <a:pt x="0" y="30"/>
                    </a:lnTo>
                    <a:lnTo>
                      <a:pt x="36" y="78"/>
                    </a:lnTo>
                    <a:lnTo>
                      <a:pt x="48" y="72"/>
                    </a:lnTo>
                    <a:lnTo>
                      <a:pt x="24" y="36"/>
                    </a:lnTo>
                    <a:lnTo>
                      <a:pt x="24" y="36"/>
                    </a:lnTo>
                    <a:lnTo>
                      <a:pt x="72" y="54"/>
                    </a:lnTo>
                    <a:lnTo>
                      <a:pt x="90" y="42"/>
                    </a:lnTo>
                    <a:lnTo>
                      <a:pt x="54" y="0"/>
                    </a:lnTo>
                    <a:lnTo>
                      <a:pt x="42" y="6"/>
                    </a:lnTo>
                    <a:lnTo>
                      <a:pt x="6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8748" name="Freeform 140"/>
              <p:cNvSpPr>
                <a:spLocks/>
              </p:cNvSpPr>
              <p:nvPr userDrawn="1"/>
            </p:nvSpPr>
            <p:spPr bwMode="ltGray">
              <a:xfrm>
                <a:off x="97" y="2651"/>
                <a:ext cx="101" cy="89"/>
              </a:xfrm>
              <a:custGeom>
                <a:avLst/>
                <a:gdLst>
                  <a:gd name="T0" fmla="*/ 54 w 101"/>
                  <a:gd name="T1" fmla="*/ 89 h 89"/>
                  <a:gd name="T2" fmla="*/ 65 w 101"/>
                  <a:gd name="T3" fmla="*/ 83 h 89"/>
                  <a:gd name="T4" fmla="*/ 48 w 101"/>
                  <a:gd name="T5" fmla="*/ 35 h 89"/>
                  <a:gd name="T6" fmla="*/ 89 w 101"/>
                  <a:gd name="T7" fmla="*/ 65 h 89"/>
                  <a:gd name="T8" fmla="*/ 101 w 101"/>
                  <a:gd name="T9" fmla="*/ 59 h 89"/>
                  <a:gd name="T10" fmla="*/ 83 w 101"/>
                  <a:gd name="T11" fmla="*/ 0 h 89"/>
                  <a:gd name="T12" fmla="*/ 71 w 101"/>
                  <a:gd name="T13" fmla="*/ 12 h 89"/>
                  <a:gd name="T14" fmla="*/ 83 w 101"/>
                  <a:gd name="T15" fmla="*/ 41 h 89"/>
                  <a:gd name="T16" fmla="*/ 48 w 101"/>
                  <a:gd name="T17" fmla="*/ 23 h 89"/>
                  <a:gd name="T18" fmla="*/ 36 w 101"/>
                  <a:gd name="T19" fmla="*/ 29 h 89"/>
                  <a:gd name="T20" fmla="*/ 45 w 101"/>
                  <a:gd name="T21" fmla="*/ 68 h 89"/>
                  <a:gd name="T22" fmla="*/ 18 w 101"/>
                  <a:gd name="T23" fmla="*/ 41 h 89"/>
                  <a:gd name="T24" fmla="*/ 0 w 101"/>
                  <a:gd name="T25" fmla="*/ 53 h 89"/>
                  <a:gd name="T26" fmla="*/ 54 w 101"/>
                  <a:gd name="T27" fmla="*/ 89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8749" name="Freeform 141"/>
              <p:cNvSpPr>
                <a:spLocks/>
              </p:cNvSpPr>
              <p:nvPr userDrawn="1"/>
            </p:nvSpPr>
            <p:spPr bwMode="ltGray">
              <a:xfrm>
                <a:off x="677" y="3502"/>
                <a:ext cx="83" cy="78"/>
              </a:xfrm>
              <a:custGeom>
                <a:avLst/>
                <a:gdLst>
                  <a:gd name="T0" fmla="*/ 36 w 83"/>
                  <a:gd name="T1" fmla="*/ 78 h 78"/>
                  <a:gd name="T2" fmla="*/ 83 w 83"/>
                  <a:gd name="T3" fmla="*/ 48 h 78"/>
                  <a:gd name="T4" fmla="*/ 54 w 83"/>
                  <a:gd name="T5" fmla="*/ 0 h 78"/>
                  <a:gd name="T6" fmla="*/ 0 w 83"/>
                  <a:gd name="T7" fmla="*/ 30 h 78"/>
                  <a:gd name="T8" fmla="*/ 6 w 83"/>
                  <a:gd name="T9" fmla="*/ 36 h 78"/>
                  <a:gd name="T10" fmla="*/ 42 w 83"/>
                  <a:gd name="T11" fmla="*/ 18 h 78"/>
                  <a:gd name="T12" fmla="*/ 54 w 83"/>
                  <a:gd name="T13" fmla="*/ 30 h 78"/>
                  <a:gd name="T14" fmla="*/ 24 w 83"/>
                  <a:gd name="T15" fmla="*/ 48 h 78"/>
                  <a:gd name="T16" fmla="*/ 30 w 83"/>
                  <a:gd name="T17" fmla="*/ 54 h 78"/>
                  <a:gd name="T18" fmla="*/ 60 w 83"/>
                  <a:gd name="T19" fmla="*/ 36 h 78"/>
                  <a:gd name="T20" fmla="*/ 66 w 83"/>
                  <a:gd name="T21" fmla="*/ 48 h 78"/>
                  <a:gd name="T22" fmla="*/ 30 w 83"/>
                  <a:gd name="T23" fmla="*/ 66 h 78"/>
                  <a:gd name="T24" fmla="*/ 36 w 83"/>
                  <a:gd name="T25"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8750" name="Freeform 142"/>
              <p:cNvSpPr>
                <a:spLocks/>
              </p:cNvSpPr>
              <p:nvPr userDrawn="1"/>
            </p:nvSpPr>
            <p:spPr bwMode="ltGray">
              <a:xfrm>
                <a:off x="940" y="2782"/>
                <a:ext cx="90" cy="72"/>
              </a:xfrm>
              <a:custGeom>
                <a:avLst/>
                <a:gdLst>
                  <a:gd name="T0" fmla="*/ 90 w 90"/>
                  <a:gd name="T1" fmla="*/ 30 h 72"/>
                  <a:gd name="T2" fmla="*/ 66 w 90"/>
                  <a:gd name="T3" fmla="*/ 0 h 72"/>
                  <a:gd name="T4" fmla="*/ 0 w 90"/>
                  <a:gd name="T5" fmla="*/ 36 h 72"/>
                  <a:gd name="T6" fmla="*/ 24 w 90"/>
                  <a:gd name="T7" fmla="*/ 72 h 72"/>
                  <a:gd name="T8" fmla="*/ 36 w 90"/>
                  <a:gd name="T9" fmla="*/ 66 h 72"/>
                  <a:gd name="T10" fmla="*/ 18 w 90"/>
                  <a:gd name="T11" fmla="*/ 42 h 72"/>
                  <a:gd name="T12" fmla="*/ 36 w 90"/>
                  <a:gd name="T13" fmla="*/ 30 h 72"/>
                  <a:gd name="T14" fmla="*/ 54 w 90"/>
                  <a:gd name="T15" fmla="*/ 54 h 72"/>
                  <a:gd name="T16" fmla="*/ 60 w 90"/>
                  <a:gd name="T17" fmla="*/ 48 h 72"/>
                  <a:gd name="T18" fmla="*/ 48 w 90"/>
                  <a:gd name="T19" fmla="*/ 24 h 72"/>
                  <a:gd name="T20" fmla="*/ 60 w 90"/>
                  <a:gd name="T21" fmla="*/ 12 h 72"/>
                  <a:gd name="T22" fmla="*/ 78 w 90"/>
                  <a:gd name="T23" fmla="*/ 42 h 72"/>
                  <a:gd name="T24" fmla="*/ 90 w 90"/>
                  <a:gd name="T25" fmla="*/ 3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8751" name="Freeform 143"/>
              <p:cNvSpPr>
                <a:spLocks/>
              </p:cNvSpPr>
              <p:nvPr userDrawn="1"/>
            </p:nvSpPr>
            <p:spPr bwMode="ltGray">
              <a:xfrm>
                <a:off x="898" y="2716"/>
                <a:ext cx="90" cy="84"/>
              </a:xfrm>
              <a:custGeom>
                <a:avLst/>
                <a:gdLst>
                  <a:gd name="T0" fmla="*/ 42 w 90"/>
                  <a:gd name="T1" fmla="*/ 60 h 84"/>
                  <a:gd name="T2" fmla="*/ 42 w 90"/>
                  <a:gd name="T3" fmla="*/ 60 h 84"/>
                  <a:gd name="T4" fmla="*/ 72 w 90"/>
                  <a:gd name="T5" fmla="*/ 12 h 84"/>
                  <a:gd name="T6" fmla="*/ 66 w 90"/>
                  <a:gd name="T7" fmla="*/ 0 h 84"/>
                  <a:gd name="T8" fmla="*/ 0 w 90"/>
                  <a:gd name="T9" fmla="*/ 42 h 84"/>
                  <a:gd name="T10" fmla="*/ 6 w 90"/>
                  <a:gd name="T11" fmla="*/ 54 h 84"/>
                  <a:gd name="T12" fmla="*/ 54 w 90"/>
                  <a:gd name="T13" fmla="*/ 24 h 84"/>
                  <a:gd name="T14" fmla="*/ 54 w 90"/>
                  <a:gd name="T15" fmla="*/ 24 h 84"/>
                  <a:gd name="T16" fmla="*/ 18 w 90"/>
                  <a:gd name="T17" fmla="*/ 72 h 84"/>
                  <a:gd name="T18" fmla="*/ 24 w 90"/>
                  <a:gd name="T19" fmla="*/ 84 h 84"/>
                  <a:gd name="T20" fmla="*/ 90 w 90"/>
                  <a:gd name="T21" fmla="*/ 42 h 84"/>
                  <a:gd name="T22" fmla="*/ 84 w 90"/>
                  <a:gd name="T23" fmla="*/ 30 h 84"/>
                  <a:gd name="T24" fmla="*/ 42 w 90"/>
                  <a:gd name="T25" fmla="*/ 60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84">
                    <a:moveTo>
                      <a:pt x="42" y="60"/>
                    </a:moveTo>
                    <a:lnTo>
                      <a:pt x="42" y="60"/>
                    </a:lnTo>
                    <a:lnTo>
                      <a:pt x="72" y="12"/>
                    </a:lnTo>
                    <a:lnTo>
                      <a:pt x="66" y="0"/>
                    </a:lnTo>
                    <a:lnTo>
                      <a:pt x="0" y="42"/>
                    </a:lnTo>
                    <a:lnTo>
                      <a:pt x="6" y="54"/>
                    </a:lnTo>
                    <a:lnTo>
                      <a:pt x="54" y="24"/>
                    </a:lnTo>
                    <a:lnTo>
                      <a:pt x="54" y="24"/>
                    </a:lnTo>
                    <a:lnTo>
                      <a:pt x="18" y="72"/>
                    </a:lnTo>
                    <a:lnTo>
                      <a:pt x="24" y="84"/>
                    </a:lnTo>
                    <a:lnTo>
                      <a:pt x="90" y="42"/>
                    </a:lnTo>
                    <a:lnTo>
                      <a:pt x="84" y="30"/>
                    </a:lnTo>
                    <a:lnTo>
                      <a:pt x="42" y="6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8752" name="Freeform 144"/>
              <p:cNvSpPr>
                <a:spLocks/>
              </p:cNvSpPr>
              <p:nvPr userDrawn="1"/>
            </p:nvSpPr>
            <p:spPr bwMode="ltGray">
              <a:xfrm>
                <a:off x="7" y="3837"/>
                <a:ext cx="6" cy="12"/>
              </a:xfrm>
              <a:custGeom>
                <a:avLst/>
                <a:gdLst>
                  <a:gd name="T0" fmla="*/ 6 w 6"/>
                  <a:gd name="T1" fmla="*/ 0 h 12"/>
                  <a:gd name="T2" fmla="*/ 6 w 6"/>
                  <a:gd name="T3" fmla="*/ 0 h 12"/>
                  <a:gd name="T4" fmla="*/ 0 w 6"/>
                  <a:gd name="T5" fmla="*/ 0 h 12"/>
                  <a:gd name="T6" fmla="*/ 0 w 6"/>
                  <a:gd name="T7" fmla="*/ 0 h 12"/>
                  <a:gd name="T8" fmla="*/ 0 w 6"/>
                  <a:gd name="T9" fmla="*/ 12 h 12"/>
                  <a:gd name="T10" fmla="*/ 6 w 6"/>
                  <a:gd name="T11" fmla="*/ 0 h 12"/>
                  <a:gd name="T12" fmla="*/ 6 w 6"/>
                  <a:gd name="T13" fmla="*/ 0 h 12"/>
                </a:gdLst>
                <a:ahLst/>
                <a:cxnLst>
                  <a:cxn ang="0">
                    <a:pos x="T0" y="T1"/>
                  </a:cxn>
                  <a:cxn ang="0">
                    <a:pos x="T2" y="T3"/>
                  </a:cxn>
                  <a:cxn ang="0">
                    <a:pos x="T4" y="T5"/>
                  </a:cxn>
                  <a:cxn ang="0">
                    <a:pos x="T6" y="T7"/>
                  </a:cxn>
                  <a:cxn ang="0">
                    <a:pos x="T8" y="T9"/>
                  </a:cxn>
                  <a:cxn ang="0">
                    <a:pos x="T10" y="T11"/>
                  </a:cxn>
                  <a:cxn ang="0">
                    <a:pos x="T12" y="T13"/>
                  </a:cxn>
                </a:cxnLst>
                <a:rect l="0" t="0" r="r" b="b"/>
                <a:pathLst>
                  <a:path w="6" h="12">
                    <a:moveTo>
                      <a:pt x="6" y="0"/>
                    </a:moveTo>
                    <a:lnTo>
                      <a:pt x="6" y="0"/>
                    </a:lnTo>
                    <a:lnTo>
                      <a:pt x="0" y="0"/>
                    </a:lnTo>
                    <a:lnTo>
                      <a:pt x="0" y="0"/>
                    </a:lnTo>
                    <a:lnTo>
                      <a:pt x="0" y="12"/>
                    </a:lnTo>
                    <a:lnTo>
                      <a:pt x="6" y="0"/>
                    </a:lnTo>
                    <a:lnTo>
                      <a:pt x="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8753" name="Freeform 145"/>
              <p:cNvSpPr>
                <a:spLocks/>
              </p:cNvSpPr>
              <p:nvPr userDrawn="1"/>
            </p:nvSpPr>
            <p:spPr bwMode="ltGray">
              <a:xfrm>
                <a:off x="7" y="2555"/>
                <a:ext cx="30" cy="48"/>
              </a:xfrm>
              <a:custGeom>
                <a:avLst/>
                <a:gdLst>
                  <a:gd name="T0" fmla="*/ 18 w 30"/>
                  <a:gd name="T1" fmla="*/ 48 h 48"/>
                  <a:gd name="T2" fmla="*/ 18 w 30"/>
                  <a:gd name="T3" fmla="*/ 48 h 48"/>
                  <a:gd name="T4" fmla="*/ 30 w 30"/>
                  <a:gd name="T5" fmla="*/ 42 h 48"/>
                  <a:gd name="T6" fmla="*/ 0 w 30"/>
                  <a:gd name="T7" fmla="*/ 0 h 48"/>
                  <a:gd name="T8" fmla="*/ 0 w 30"/>
                  <a:gd name="T9" fmla="*/ 24 h 48"/>
                  <a:gd name="T10" fmla="*/ 18 w 30"/>
                  <a:gd name="T11" fmla="*/ 48 h 48"/>
                  <a:gd name="T12" fmla="*/ 18 w 30"/>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30" h="48">
                    <a:moveTo>
                      <a:pt x="18" y="48"/>
                    </a:moveTo>
                    <a:lnTo>
                      <a:pt x="18" y="48"/>
                    </a:lnTo>
                    <a:lnTo>
                      <a:pt x="30" y="42"/>
                    </a:lnTo>
                    <a:lnTo>
                      <a:pt x="0" y="0"/>
                    </a:lnTo>
                    <a:lnTo>
                      <a:pt x="0" y="24"/>
                    </a:lnTo>
                    <a:lnTo>
                      <a:pt x="18" y="48"/>
                    </a:lnTo>
                    <a:lnTo>
                      <a:pt x="18" y="4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8754" name="Freeform 146"/>
              <p:cNvSpPr>
                <a:spLocks/>
              </p:cNvSpPr>
              <p:nvPr userDrawn="1"/>
            </p:nvSpPr>
            <p:spPr bwMode="ltGray">
              <a:xfrm>
                <a:off x="7" y="3843"/>
                <a:ext cx="36" cy="66"/>
              </a:xfrm>
              <a:custGeom>
                <a:avLst/>
                <a:gdLst>
                  <a:gd name="T0" fmla="*/ 36 w 36"/>
                  <a:gd name="T1" fmla="*/ 0 h 66"/>
                  <a:gd name="T2" fmla="*/ 24 w 36"/>
                  <a:gd name="T3" fmla="*/ 0 h 66"/>
                  <a:gd name="T4" fmla="*/ 24 w 36"/>
                  <a:gd name="T5" fmla="*/ 0 h 66"/>
                  <a:gd name="T6" fmla="*/ 0 w 36"/>
                  <a:gd name="T7" fmla="*/ 36 h 66"/>
                  <a:gd name="T8" fmla="*/ 0 w 36"/>
                  <a:gd name="T9" fmla="*/ 66 h 66"/>
                  <a:gd name="T10" fmla="*/ 36 w 36"/>
                  <a:gd name="T11" fmla="*/ 0 h 66"/>
                  <a:gd name="T12" fmla="*/ 36 w 36"/>
                  <a:gd name="T13" fmla="*/ 0 h 66"/>
                </a:gdLst>
                <a:ahLst/>
                <a:cxnLst>
                  <a:cxn ang="0">
                    <a:pos x="T0" y="T1"/>
                  </a:cxn>
                  <a:cxn ang="0">
                    <a:pos x="T2" y="T3"/>
                  </a:cxn>
                  <a:cxn ang="0">
                    <a:pos x="T4" y="T5"/>
                  </a:cxn>
                  <a:cxn ang="0">
                    <a:pos x="T6" y="T7"/>
                  </a:cxn>
                  <a:cxn ang="0">
                    <a:pos x="T8" y="T9"/>
                  </a:cxn>
                  <a:cxn ang="0">
                    <a:pos x="T10" y="T11"/>
                  </a:cxn>
                  <a:cxn ang="0">
                    <a:pos x="T12" y="T13"/>
                  </a:cxn>
                </a:cxnLst>
                <a:rect l="0" t="0" r="r" b="b"/>
                <a:pathLst>
                  <a:path w="36" h="66">
                    <a:moveTo>
                      <a:pt x="36" y="0"/>
                    </a:moveTo>
                    <a:lnTo>
                      <a:pt x="24" y="0"/>
                    </a:lnTo>
                    <a:lnTo>
                      <a:pt x="24" y="0"/>
                    </a:lnTo>
                    <a:lnTo>
                      <a:pt x="0" y="36"/>
                    </a:lnTo>
                    <a:lnTo>
                      <a:pt x="0" y="66"/>
                    </a:lnTo>
                    <a:lnTo>
                      <a:pt x="36" y="0"/>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8755" name="Rectangle 147"/>
              <p:cNvSpPr>
                <a:spLocks noChangeArrowheads="1"/>
              </p:cNvSpPr>
              <p:nvPr userDrawn="1"/>
            </p:nvSpPr>
            <p:spPr bwMode="ltGray">
              <a:xfrm rot="244926">
                <a:off x="1177" y="3201"/>
                <a:ext cx="16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56" name="Rectangle 148"/>
              <p:cNvSpPr>
                <a:spLocks noChangeArrowheads="1"/>
              </p:cNvSpPr>
              <p:nvPr userDrawn="1"/>
            </p:nvSpPr>
            <p:spPr bwMode="ltGray">
              <a:xfrm rot="-5598588">
                <a:off x="290" y="2386"/>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8757" name="Freeform 149"/>
              <p:cNvSpPr>
                <a:spLocks/>
              </p:cNvSpPr>
              <p:nvPr userDrawn="1"/>
            </p:nvSpPr>
            <p:spPr bwMode="ltGray">
              <a:xfrm>
                <a:off x="139" y="3573"/>
                <a:ext cx="144" cy="154"/>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8758" name="Freeform 150"/>
              <p:cNvSpPr>
                <a:spLocks/>
              </p:cNvSpPr>
              <p:nvPr userDrawn="1"/>
            </p:nvSpPr>
            <p:spPr bwMode="ltGray">
              <a:xfrm rot="-2857037">
                <a:off x="619" y="3550"/>
                <a:ext cx="68" cy="69"/>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8759" name="Freeform 151"/>
              <p:cNvSpPr>
                <a:spLocks/>
              </p:cNvSpPr>
              <p:nvPr userDrawn="1"/>
            </p:nvSpPr>
            <p:spPr bwMode="ltGray">
              <a:xfrm>
                <a:off x="235" y="2503"/>
                <a:ext cx="348" cy="1272"/>
              </a:xfrm>
              <a:custGeom>
                <a:avLst/>
                <a:gdLst>
                  <a:gd name="T0" fmla="*/ 0 w 348"/>
                  <a:gd name="T1" fmla="*/ 0 h 1272"/>
                  <a:gd name="T2" fmla="*/ 287 w 348"/>
                  <a:gd name="T3" fmla="*/ 582 h 1272"/>
                  <a:gd name="T4" fmla="*/ 348 w 348"/>
                  <a:gd name="T5" fmla="*/ 1272 h 1272"/>
                  <a:gd name="T6" fmla="*/ 54 w 348"/>
                  <a:gd name="T7" fmla="*/ 676 h 1272"/>
                  <a:gd name="T8" fmla="*/ 0 w 348"/>
                  <a:gd name="T9" fmla="*/ 0 h 1272"/>
                </a:gdLst>
                <a:ahLst/>
                <a:cxnLst>
                  <a:cxn ang="0">
                    <a:pos x="T0" y="T1"/>
                  </a:cxn>
                  <a:cxn ang="0">
                    <a:pos x="T2" y="T3"/>
                  </a:cxn>
                  <a:cxn ang="0">
                    <a:pos x="T4" y="T5"/>
                  </a:cxn>
                  <a:cxn ang="0">
                    <a:pos x="T6" y="T7"/>
                  </a:cxn>
                  <a:cxn ang="0">
                    <a:pos x="T8" y="T9"/>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8760" name="Oval 152"/>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grpSp>
      <p:sp>
        <p:nvSpPr>
          <p:cNvPr id="68761" name="Rectangle 153"/>
          <p:cNvSpPr>
            <a:spLocks noGrp="1" noChangeArrowheads="1"/>
          </p:cNvSpPr>
          <p:nvPr>
            <p:ph type="ctrTitle" sz="quarter"/>
          </p:nvPr>
        </p:nvSpPr>
        <p:spPr>
          <a:xfrm>
            <a:off x="685800" y="1768475"/>
            <a:ext cx="7772400" cy="1736725"/>
          </a:xfrm>
        </p:spPr>
        <p:txBody>
          <a:bodyPr anchor="b" anchorCtr="1"/>
          <a:lstStyle>
            <a:lvl1pPr>
              <a:defRPr sz="5400"/>
            </a:lvl1pPr>
          </a:lstStyle>
          <a:p>
            <a:pPr lvl="0"/>
            <a:r>
              <a:rPr lang="en-US" noProof="0" smtClean="0"/>
              <a:t>Click to edit Master title style</a:t>
            </a:r>
          </a:p>
        </p:txBody>
      </p:sp>
      <p:sp>
        <p:nvSpPr>
          <p:cNvPr id="68762" name="Rectangle 154"/>
          <p:cNvSpPr>
            <a:spLocks noGrp="1" noChangeArrowheads="1"/>
          </p:cNvSpPr>
          <p:nvPr>
            <p:ph type="subTitle" sz="quarter" idx="1"/>
          </p:nvPr>
        </p:nvSpPr>
        <p:spPr>
          <a:xfrm>
            <a:off x="1371600" y="3886200"/>
            <a:ext cx="6400800" cy="1752600"/>
          </a:xfrm>
        </p:spPr>
        <p:txBody>
          <a:bodyPr/>
          <a:lstStyle>
            <a:lvl1pPr marL="0" indent="0" algn="ctr">
              <a:buFont typeface="Arial" pitchFamily="34" charset="0"/>
              <a:buNone/>
              <a:defRPr/>
            </a:lvl1pPr>
          </a:lstStyle>
          <a:p>
            <a:pPr lvl="0"/>
            <a:r>
              <a:rPr lang="en-US" noProof="0" smtClean="0"/>
              <a:t>Click to edit Master subtitle style</a:t>
            </a:r>
          </a:p>
        </p:txBody>
      </p:sp>
      <p:sp>
        <p:nvSpPr>
          <p:cNvPr id="68763" name="Rectangle 155"/>
          <p:cNvSpPr>
            <a:spLocks noGrp="1" noChangeArrowheads="1"/>
          </p:cNvSpPr>
          <p:nvPr>
            <p:ph type="dt" sz="quarter" idx="2"/>
          </p:nvPr>
        </p:nvSpPr>
        <p:spPr>
          <a:xfrm>
            <a:off x="304800" y="6248400"/>
            <a:ext cx="2286000" cy="457200"/>
          </a:xfrm>
        </p:spPr>
        <p:txBody>
          <a:bodyPr/>
          <a:lstStyle>
            <a:lvl1pPr>
              <a:defRPr>
                <a:effectLst>
                  <a:outerShdw blurRad="38100" dist="38100" dir="2700000" algn="tl">
                    <a:srgbClr val="C0C0C0"/>
                  </a:outerShdw>
                </a:effectLst>
                <a:latin typeface="+mn-lt"/>
              </a:defRPr>
            </a:lvl1pPr>
          </a:lstStyle>
          <a:p>
            <a:endParaRPr lang="en-US"/>
          </a:p>
        </p:txBody>
      </p:sp>
      <p:sp>
        <p:nvSpPr>
          <p:cNvPr id="68764" name="Rectangle 156"/>
          <p:cNvSpPr>
            <a:spLocks noGrp="1" noChangeArrowheads="1"/>
          </p:cNvSpPr>
          <p:nvPr>
            <p:ph type="ftr" sz="quarter" idx="3"/>
          </p:nvPr>
        </p:nvSpPr>
        <p:spPr>
          <a:xfrm>
            <a:off x="3124200" y="6248400"/>
            <a:ext cx="2895600" cy="457200"/>
          </a:xfrm>
        </p:spPr>
        <p:txBody>
          <a:bodyPr/>
          <a:lstStyle>
            <a:lvl1pPr>
              <a:defRPr>
                <a:effectLst>
                  <a:outerShdw blurRad="38100" dist="38100" dir="2700000" algn="tl">
                    <a:srgbClr val="C0C0C0"/>
                  </a:outerShdw>
                </a:effectLst>
                <a:latin typeface="+mn-lt"/>
              </a:defRPr>
            </a:lvl1pPr>
          </a:lstStyle>
          <a:p>
            <a:endParaRPr lang="en-US"/>
          </a:p>
        </p:txBody>
      </p:sp>
      <p:sp>
        <p:nvSpPr>
          <p:cNvPr id="68765" name="Rectangle 157"/>
          <p:cNvSpPr>
            <a:spLocks noGrp="1" noChangeArrowheads="1"/>
          </p:cNvSpPr>
          <p:nvPr>
            <p:ph type="sldNum" sz="quarter" idx="4"/>
          </p:nvPr>
        </p:nvSpPr>
        <p:spPr>
          <a:xfrm>
            <a:off x="6553200" y="6248400"/>
            <a:ext cx="2286000" cy="457200"/>
          </a:xfrm>
        </p:spPr>
        <p:txBody>
          <a:bodyPr/>
          <a:lstStyle>
            <a:lvl1pPr>
              <a:defRPr>
                <a:effectLst>
                  <a:outerShdw blurRad="38100" dist="38100" dir="2700000" algn="tl">
                    <a:srgbClr val="C0C0C0"/>
                  </a:outerShdw>
                </a:effectLst>
                <a:latin typeface="+mn-lt"/>
              </a:defRPr>
            </a:lvl1pPr>
          </a:lstStyle>
          <a:p>
            <a:fld id="{EC31FFDF-78E1-45A6-9EF7-79F8C5285C6F}" type="slidenum">
              <a:rPr lang="en-US"/>
              <a:pPr/>
              <a:t>‹#›</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68761"/>
                                        </p:tgtEl>
                                        <p:attrNameLst>
                                          <p:attrName>style.visibility</p:attrName>
                                        </p:attrNameLst>
                                      </p:cBhvr>
                                      <p:to>
                                        <p:strVal val="visible"/>
                                      </p:to>
                                    </p:set>
                                    <p:animEffect transition="in" filter="dissolve">
                                      <p:cBhvr>
                                        <p:cTn id="7" dur="500"/>
                                        <p:tgtEl>
                                          <p:spTgt spid="6876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8762">
                                            <p:txEl>
                                              <p:pRg st="0" end="0"/>
                                            </p:txEl>
                                          </p:spTgt>
                                        </p:tgtEl>
                                        <p:attrNameLst>
                                          <p:attrName>style.visibility</p:attrName>
                                        </p:attrNameLst>
                                      </p:cBhvr>
                                      <p:to>
                                        <p:strVal val="visible"/>
                                      </p:to>
                                    </p:set>
                                    <p:animEffect transition="in" filter="dissolve">
                                      <p:cBhvr>
                                        <p:cTn id="12" dur="500"/>
                                        <p:tgtEl>
                                          <p:spTgt spid="6876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761" grpId="0"/>
      <p:bldP spid="68762" grpId="0" build="p">
        <p:tmplLst>
          <p:tmpl lvl="1">
            <p:tnLst>
              <p:par>
                <p:cTn presetID="9" presetClass="entr" presetSubtype="0" fill="hold" nodeType="clickEffect">
                  <p:stCondLst>
                    <p:cond delay="0"/>
                  </p:stCondLst>
                  <p:childTnLst>
                    <p:set>
                      <p:cBhvr>
                        <p:cTn dur="1" fill="hold">
                          <p:stCondLst>
                            <p:cond delay="0"/>
                          </p:stCondLst>
                        </p:cTn>
                        <p:tgtEl>
                          <p:spTgt spid="68762"/>
                        </p:tgtEl>
                        <p:attrNameLst>
                          <p:attrName>style.visibility</p:attrName>
                        </p:attrNameLst>
                      </p:cBhvr>
                      <p:to>
                        <p:strVal val="visible"/>
                      </p:to>
                    </p:set>
                    <p:animEffect transition="in" filter="dissolve">
                      <p:cBhvr>
                        <p:cTn dur="500"/>
                        <p:tgtEl>
                          <p:spTgt spid="68762"/>
                        </p:tgtEl>
                      </p:cBhvr>
                    </p:animEffect>
                  </p:childTnLst>
                </p:cTn>
              </p:par>
            </p:tnLst>
          </p:tmpl>
        </p:tmplLst>
      </p:bldP>
    </p:bld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6445883A-2DC4-4181-91D2-FCC1DA5C2F21}" type="slidenum">
              <a:rPr lang="en-US"/>
              <a:pPr/>
              <a:t>‹#›</a:t>
            </a:fld>
            <a:endParaRPr lang="en-US"/>
          </a:p>
        </p:txBody>
      </p:sp>
    </p:spTree>
    <p:extLst>
      <p:ext uri="{BB962C8B-B14F-4D97-AF65-F5344CB8AC3E}">
        <p14:creationId xmlns:p14="http://schemas.microsoft.com/office/powerpoint/2010/main" val="24878195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7188" y="228600"/>
            <a:ext cx="2135187" cy="58705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01625" y="228600"/>
            <a:ext cx="6253163" cy="58705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B53CAB7-03BD-4F42-BA55-10B607A4B242}" type="slidenum">
              <a:rPr lang="en-US"/>
              <a:pPr/>
              <a:t>‹#›</a:t>
            </a:fld>
            <a:endParaRPr lang="en-US"/>
          </a:p>
        </p:txBody>
      </p:sp>
    </p:spTree>
    <p:extLst>
      <p:ext uri="{BB962C8B-B14F-4D97-AF65-F5344CB8AC3E}">
        <p14:creationId xmlns:p14="http://schemas.microsoft.com/office/powerpoint/2010/main" val="304218681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3B37099F-8990-415A-ADB3-A2F962CEB1D3}" type="slidenum">
              <a:rPr lang="en-US"/>
              <a:pPr/>
              <a:t>‹#›</a:t>
            </a:fld>
            <a:endParaRPr lang="en-US"/>
          </a:p>
        </p:txBody>
      </p:sp>
    </p:spTree>
    <p:extLst>
      <p:ext uri="{BB962C8B-B14F-4D97-AF65-F5344CB8AC3E}">
        <p14:creationId xmlns:p14="http://schemas.microsoft.com/office/powerpoint/2010/main" val="36956628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29C62564-C621-4453-837E-AA15A30F693C}" type="slidenum">
              <a:rPr lang="en-US"/>
              <a:pPr/>
              <a:t>‹#›</a:t>
            </a:fld>
            <a:endParaRPr lang="en-US"/>
          </a:p>
        </p:txBody>
      </p:sp>
    </p:spTree>
    <p:extLst>
      <p:ext uri="{BB962C8B-B14F-4D97-AF65-F5344CB8AC3E}">
        <p14:creationId xmlns:p14="http://schemas.microsoft.com/office/powerpoint/2010/main" val="1456995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01625" y="1600200"/>
            <a:ext cx="4194175"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194175" cy="44989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A3D77168-3071-4EB9-8360-7478DBDD5B3C}" type="slidenum">
              <a:rPr lang="en-US"/>
              <a:pPr/>
              <a:t>‹#›</a:t>
            </a:fld>
            <a:endParaRPr lang="en-US"/>
          </a:p>
        </p:txBody>
      </p:sp>
    </p:spTree>
    <p:extLst>
      <p:ext uri="{BB962C8B-B14F-4D97-AF65-F5344CB8AC3E}">
        <p14:creationId xmlns:p14="http://schemas.microsoft.com/office/powerpoint/2010/main" val="27482240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BD1C8AD9-69DA-4BEB-8F54-3720197BB70F}" type="slidenum">
              <a:rPr lang="en-US"/>
              <a:pPr/>
              <a:t>‹#›</a:t>
            </a:fld>
            <a:endParaRPr lang="en-US"/>
          </a:p>
        </p:txBody>
      </p:sp>
    </p:spTree>
    <p:extLst>
      <p:ext uri="{BB962C8B-B14F-4D97-AF65-F5344CB8AC3E}">
        <p14:creationId xmlns:p14="http://schemas.microsoft.com/office/powerpoint/2010/main" val="36730037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E6966052-A9B6-44B8-B151-9240BA5E9CEE}" type="slidenum">
              <a:rPr lang="en-US"/>
              <a:pPr/>
              <a:t>‹#›</a:t>
            </a:fld>
            <a:endParaRPr lang="en-US"/>
          </a:p>
        </p:txBody>
      </p:sp>
    </p:spTree>
    <p:extLst>
      <p:ext uri="{BB962C8B-B14F-4D97-AF65-F5344CB8AC3E}">
        <p14:creationId xmlns:p14="http://schemas.microsoft.com/office/powerpoint/2010/main" val="2028544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EA5DB562-5CAC-4C4D-882D-FB3F3C40E639}" type="slidenum">
              <a:rPr lang="en-US"/>
              <a:pPr/>
              <a:t>‹#›</a:t>
            </a:fld>
            <a:endParaRPr lang="en-US"/>
          </a:p>
        </p:txBody>
      </p:sp>
    </p:spTree>
    <p:extLst>
      <p:ext uri="{BB962C8B-B14F-4D97-AF65-F5344CB8AC3E}">
        <p14:creationId xmlns:p14="http://schemas.microsoft.com/office/powerpoint/2010/main" val="12422463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E9C384F-521A-42AD-A95E-1BDBCD35D7F8}" type="slidenum">
              <a:rPr lang="en-US"/>
              <a:pPr/>
              <a:t>‹#›</a:t>
            </a:fld>
            <a:endParaRPr lang="en-US"/>
          </a:p>
        </p:txBody>
      </p:sp>
    </p:spTree>
    <p:extLst>
      <p:ext uri="{BB962C8B-B14F-4D97-AF65-F5344CB8AC3E}">
        <p14:creationId xmlns:p14="http://schemas.microsoft.com/office/powerpoint/2010/main" val="34694761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6C0351B-E882-43C9-A7C7-7CD2696520AC}" type="slidenum">
              <a:rPr lang="en-US"/>
              <a:pPr/>
              <a:t>‹#›</a:t>
            </a:fld>
            <a:endParaRPr lang="en-US"/>
          </a:p>
        </p:txBody>
      </p:sp>
    </p:spTree>
    <p:extLst>
      <p:ext uri="{BB962C8B-B14F-4D97-AF65-F5344CB8AC3E}">
        <p14:creationId xmlns:p14="http://schemas.microsoft.com/office/powerpoint/2010/main" val="36203684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amma/>
                <a:shade val="90980"/>
                <a:invGamma/>
              </a:schemeClr>
            </a:gs>
          </a:gsLst>
          <a:lin ang="5400000" scaled="1"/>
        </a:gradFill>
        <a:effectLst/>
      </p:bgPr>
    </p:bg>
    <p:spTree>
      <p:nvGrpSpPr>
        <p:cNvPr id="1" name=""/>
        <p:cNvGrpSpPr/>
        <p:nvPr/>
      </p:nvGrpSpPr>
      <p:grpSpPr>
        <a:xfrm>
          <a:off x="0" y="0"/>
          <a:ext cx="0" cy="0"/>
          <a:chOff x="0" y="0"/>
          <a:chExt cx="0" cy="0"/>
        </a:xfrm>
      </p:grpSpPr>
      <p:grpSp>
        <p:nvGrpSpPr>
          <p:cNvPr id="67586" name="Group 2"/>
          <p:cNvGrpSpPr>
            <a:grpSpLocks/>
          </p:cNvGrpSpPr>
          <p:nvPr/>
        </p:nvGrpSpPr>
        <p:grpSpPr bwMode="auto">
          <a:xfrm>
            <a:off x="0" y="1422400"/>
            <a:ext cx="9147175" cy="5435600"/>
            <a:chOff x="0" y="896"/>
            <a:chExt cx="5762" cy="3424"/>
          </a:xfrm>
        </p:grpSpPr>
        <p:grpSp>
          <p:nvGrpSpPr>
            <p:cNvPr id="67587" name="Group 3"/>
            <p:cNvGrpSpPr>
              <a:grpSpLocks/>
            </p:cNvGrpSpPr>
            <p:nvPr userDrawn="1"/>
          </p:nvGrpSpPr>
          <p:grpSpPr bwMode="auto">
            <a:xfrm>
              <a:off x="20" y="896"/>
              <a:ext cx="5742" cy="3424"/>
              <a:chOff x="20" y="896"/>
              <a:chExt cx="5742" cy="3424"/>
            </a:xfrm>
          </p:grpSpPr>
          <p:sp>
            <p:nvSpPr>
              <p:cNvPr id="67588" name="Freeform 4"/>
              <p:cNvSpPr>
                <a:spLocks/>
              </p:cNvSpPr>
              <p:nvPr userDrawn="1"/>
            </p:nvSpPr>
            <p:spPr bwMode="hidden">
              <a:xfrm>
                <a:off x="1399" y="1116"/>
                <a:ext cx="2815" cy="2110"/>
              </a:xfrm>
              <a:custGeom>
                <a:avLst/>
                <a:gdLst>
                  <a:gd name="T0" fmla="*/ 950 w 2815"/>
                  <a:gd name="T1" fmla="*/ 85 h 2110"/>
                  <a:gd name="T2" fmla="*/ 628 w 2815"/>
                  <a:gd name="T3" fmla="*/ 438 h 2110"/>
                  <a:gd name="T4" fmla="*/ 66 w 2815"/>
                  <a:gd name="T5" fmla="*/ 471 h 2110"/>
                  <a:gd name="T6" fmla="*/ 0 w 2815"/>
                  <a:gd name="T7" fmla="*/ 627 h 2110"/>
                  <a:gd name="T8" fmla="*/ 372 w 2815"/>
                  <a:gd name="T9" fmla="*/ 1026 h 2110"/>
                  <a:gd name="T10" fmla="*/ 611 w 2815"/>
                  <a:gd name="T11" fmla="*/ 902 h 2110"/>
                  <a:gd name="T12" fmla="*/ 992 w 2815"/>
                  <a:gd name="T13" fmla="*/ 1085 h 2110"/>
                  <a:gd name="T14" fmla="*/ 1116 w 2815"/>
                  <a:gd name="T15" fmla="*/ 1339 h 2110"/>
                  <a:gd name="T16" fmla="*/ 1083 w 2815"/>
                  <a:gd name="T17" fmla="*/ 1450 h 2110"/>
                  <a:gd name="T18" fmla="*/ 1124 w 2815"/>
                  <a:gd name="T19" fmla="*/ 1659 h 2110"/>
                  <a:gd name="T20" fmla="*/ 1149 w 2815"/>
                  <a:gd name="T21" fmla="*/ 1999 h 2110"/>
                  <a:gd name="T22" fmla="*/ 1463 w 2815"/>
                  <a:gd name="T23" fmla="*/ 2110 h 2110"/>
                  <a:gd name="T24" fmla="*/ 1686 w 2815"/>
                  <a:gd name="T25" fmla="*/ 2025 h 2110"/>
                  <a:gd name="T26" fmla="*/ 1603 w 2815"/>
                  <a:gd name="T27" fmla="*/ 1777 h 2110"/>
                  <a:gd name="T28" fmla="*/ 1991 w 2815"/>
                  <a:gd name="T29" fmla="*/ 1555 h 2110"/>
                  <a:gd name="T30" fmla="*/ 2281 w 2815"/>
                  <a:gd name="T31" fmla="*/ 1542 h 2110"/>
                  <a:gd name="T32" fmla="*/ 2446 w 2815"/>
                  <a:gd name="T33" fmla="*/ 1359 h 2110"/>
                  <a:gd name="T34" fmla="*/ 2361 w 2815"/>
                  <a:gd name="T35" fmla="*/ 1001 h 2110"/>
                  <a:gd name="T36" fmla="*/ 2606 w 2815"/>
                  <a:gd name="T37" fmla="*/ 893 h 2110"/>
                  <a:gd name="T38" fmla="*/ 2815 w 2815"/>
                  <a:gd name="T39" fmla="*/ 454 h 2110"/>
                  <a:gd name="T40" fmla="*/ 2518 w 2815"/>
                  <a:gd name="T41" fmla="*/ 0 h 21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2815" h="2110">
                    <a:moveTo>
                      <a:pt x="950" y="85"/>
                    </a:moveTo>
                    <a:lnTo>
                      <a:pt x="628" y="438"/>
                    </a:lnTo>
                    <a:lnTo>
                      <a:pt x="66" y="471"/>
                    </a:lnTo>
                    <a:lnTo>
                      <a:pt x="0" y="627"/>
                    </a:lnTo>
                    <a:lnTo>
                      <a:pt x="372" y="1026"/>
                    </a:lnTo>
                    <a:lnTo>
                      <a:pt x="611" y="902"/>
                    </a:lnTo>
                    <a:lnTo>
                      <a:pt x="992" y="1085"/>
                    </a:lnTo>
                    <a:lnTo>
                      <a:pt x="1116" y="1339"/>
                    </a:lnTo>
                    <a:lnTo>
                      <a:pt x="1083" y="1450"/>
                    </a:lnTo>
                    <a:lnTo>
                      <a:pt x="1124" y="1659"/>
                    </a:lnTo>
                    <a:lnTo>
                      <a:pt x="1149" y="1999"/>
                    </a:lnTo>
                    <a:lnTo>
                      <a:pt x="1463" y="2110"/>
                    </a:lnTo>
                    <a:lnTo>
                      <a:pt x="1686" y="2025"/>
                    </a:lnTo>
                    <a:lnTo>
                      <a:pt x="1603" y="1777"/>
                    </a:lnTo>
                    <a:lnTo>
                      <a:pt x="1991" y="1555"/>
                    </a:lnTo>
                    <a:lnTo>
                      <a:pt x="2281" y="1542"/>
                    </a:lnTo>
                    <a:lnTo>
                      <a:pt x="2446" y="1359"/>
                    </a:lnTo>
                    <a:lnTo>
                      <a:pt x="2361" y="1001"/>
                    </a:lnTo>
                    <a:lnTo>
                      <a:pt x="2606" y="893"/>
                    </a:lnTo>
                    <a:lnTo>
                      <a:pt x="2815" y="454"/>
                    </a:lnTo>
                    <a:lnTo>
                      <a:pt x="2518" y="0"/>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7589" name="Freeform 5"/>
              <p:cNvSpPr>
                <a:spLocks/>
              </p:cNvSpPr>
              <p:nvPr userDrawn="1"/>
            </p:nvSpPr>
            <p:spPr bwMode="hidden">
              <a:xfrm>
                <a:off x="672" y="1116"/>
                <a:ext cx="3966" cy="2366"/>
              </a:xfrm>
              <a:custGeom>
                <a:avLst/>
                <a:gdLst>
                  <a:gd name="T0" fmla="*/ 1423 w 3966"/>
                  <a:gd name="T1" fmla="*/ 65 h 2366"/>
                  <a:gd name="T2" fmla="*/ 1148 w 3966"/>
                  <a:gd name="T3" fmla="*/ 262 h 2366"/>
                  <a:gd name="T4" fmla="*/ 934 w 3966"/>
                  <a:gd name="T5" fmla="*/ 216 h 2366"/>
                  <a:gd name="T6" fmla="*/ 529 w 3966"/>
                  <a:gd name="T7" fmla="*/ 314 h 2366"/>
                  <a:gd name="T8" fmla="*/ 174 w 3966"/>
                  <a:gd name="T9" fmla="*/ 327 h 2366"/>
                  <a:gd name="T10" fmla="*/ 0 w 3966"/>
                  <a:gd name="T11" fmla="*/ 628 h 2366"/>
                  <a:gd name="T12" fmla="*/ 91 w 3966"/>
                  <a:gd name="T13" fmla="*/ 726 h 2366"/>
                  <a:gd name="T14" fmla="*/ 231 w 3966"/>
                  <a:gd name="T15" fmla="*/ 654 h 2366"/>
                  <a:gd name="T16" fmla="*/ 430 w 3966"/>
                  <a:gd name="T17" fmla="*/ 687 h 2366"/>
                  <a:gd name="T18" fmla="*/ 504 w 3966"/>
                  <a:gd name="T19" fmla="*/ 850 h 2366"/>
                  <a:gd name="T20" fmla="*/ 347 w 3966"/>
                  <a:gd name="T21" fmla="*/ 1020 h 2366"/>
                  <a:gd name="T22" fmla="*/ 529 w 3966"/>
                  <a:gd name="T23" fmla="*/ 1144 h 2366"/>
                  <a:gd name="T24" fmla="*/ 727 w 3966"/>
                  <a:gd name="T25" fmla="*/ 1105 h 2366"/>
                  <a:gd name="T26" fmla="*/ 901 w 3966"/>
                  <a:gd name="T27" fmla="*/ 1216 h 2366"/>
                  <a:gd name="T28" fmla="*/ 1256 w 3966"/>
                  <a:gd name="T29" fmla="*/ 1229 h 2366"/>
                  <a:gd name="T30" fmla="*/ 1611 w 3966"/>
                  <a:gd name="T31" fmla="*/ 1425 h 2366"/>
                  <a:gd name="T32" fmla="*/ 1694 w 3966"/>
                  <a:gd name="T33" fmla="*/ 1673 h 2366"/>
                  <a:gd name="T34" fmla="*/ 1619 w 3966"/>
                  <a:gd name="T35" fmla="*/ 2118 h 2366"/>
                  <a:gd name="T36" fmla="*/ 1694 w 3966"/>
                  <a:gd name="T37" fmla="*/ 2268 h 2366"/>
                  <a:gd name="T38" fmla="*/ 2132 w 3966"/>
                  <a:gd name="T39" fmla="*/ 2242 h 2366"/>
                  <a:gd name="T40" fmla="*/ 2289 w 3966"/>
                  <a:gd name="T41" fmla="*/ 2366 h 2366"/>
                  <a:gd name="T42" fmla="*/ 2594 w 3966"/>
                  <a:gd name="T43" fmla="*/ 2046 h 2366"/>
                  <a:gd name="T44" fmla="*/ 2537 w 3966"/>
                  <a:gd name="T45" fmla="*/ 1817 h 2366"/>
                  <a:gd name="T46" fmla="*/ 2818 w 3966"/>
                  <a:gd name="T47" fmla="*/ 1673 h 2366"/>
                  <a:gd name="T48" fmla="*/ 3016 w 3966"/>
                  <a:gd name="T49" fmla="*/ 1719 h 2366"/>
                  <a:gd name="T50" fmla="*/ 3280 w 3966"/>
                  <a:gd name="T51" fmla="*/ 1615 h 2366"/>
                  <a:gd name="T52" fmla="*/ 3405 w 3966"/>
                  <a:gd name="T53" fmla="*/ 1174 h 2366"/>
                  <a:gd name="T54" fmla="*/ 3643 w 3966"/>
                  <a:gd name="T55" fmla="*/ 922 h 2366"/>
                  <a:gd name="T56" fmla="*/ 3966 w 3966"/>
                  <a:gd name="T57" fmla="*/ 896 h 2366"/>
                  <a:gd name="T58" fmla="*/ 3908 w 3966"/>
                  <a:gd name="T59" fmla="*/ 733 h 2366"/>
                  <a:gd name="T60" fmla="*/ 3669 w 3966"/>
                  <a:gd name="T61" fmla="*/ 563 h 2366"/>
                  <a:gd name="T62" fmla="*/ 3817 w 3966"/>
                  <a:gd name="T63" fmla="*/ 210 h 2366"/>
                  <a:gd name="T64" fmla="*/ 3590 w 3966"/>
                  <a:gd name="T65" fmla="*/ 0 h 236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Lst>
                <a:rect l="0" t="0" r="r" b="b"/>
                <a:pathLst>
                  <a:path w="3966" h="2366">
                    <a:moveTo>
                      <a:pt x="1423" y="65"/>
                    </a:moveTo>
                    <a:lnTo>
                      <a:pt x="1148" y="262"/>
                    </a:lnTo>
                    <a:lnTo>
                      <a:pt x="934" y="216"/>
                    </a:lnTo>
                    <a:lnTo>
                      <a:pt x="529" y="314"/>
                    </a:lnTo>
                    <a:lnTo>
                      <a:pt x="174" y="327"/>
                    </a:lnTo>
                    <a:lnTo>
                      <a:pt x="0" y="628"/>
                    </a:lnTo>
                    <a:lnTo>
                      <a:pt x="91" y="726"/>
                    </a:lnTo>
                    <a:lnTo>
                      <a:pt x="231" y="654"/>
                    </a:lnTo>
                    <a:lnTo>
                      <a:pt x="430" y="687"/>
                    </a:lnTo>
                    <a:lnTo>
                      <a:pt x="504" y="850"/>
                    </a:lnTo>
                    <a:lnTo>
                      <a:pt x="347" y="1020"/>
                    </a:lnTo>
                    <a:lnTo>
                      <a:pt x="529" y="1144"/>
                    </a:lnTo>
                    <a:lnTo>
                      <a:pt x="727" y="1105"/>
                    </a:lnTo>
                    <a:lnTo>
                      <a:pt x="901" y="1216"/>
                    </a:lnTo>
                    <a:lnTo>
                      <a:pt x="1256" y="1229"/>
                    </a:lnTo>
                    <a:lnTo>
                      <a:pt x="1611" y="1425"/>
                    </a:lnTo>
                    <a:lnTo>
                      <a:pt x="1694" y="1673"/>
                    </a:lnTo>
                    <a:lnTo>
                      <a:pt x="1619" y="2118"/>
                    </a:lnTo>
                    <a:lnTo>
                      <a:pt x="1694" y="2268"/>
                    </a:lnTo>
                    <a:lnTo>
                      <a:pt x="2132" y="2242"/>
                    </a:lnTo>
                    <a:lnTo>
                      <a:pt x="2289" y="2366"/>
                    </a:lnTo>
                    <a:lnTo>
                      <a:pt x="2594" y="2046"/>
                    </a:lnTo>
                    <a:lnTo>
                      <a:pt x="2537" y="1817"/>
                    </a:lnTo>
                    <a:lnTo>
                      <a:pt x="2818" y="1673"/>
                    </a:lnTo>
                    <a:lnTo>
                      <a:pt x="3016" y="1719"/>
                    </a:lnTo>
                    <a:lnTo>
                      <a:pt x="3280" y="1615"/>
                    </a:lnTo>
                    <a:lnTo>
                      <a:pt x="3405" y="1174"/>
                    </a:lnTo>
                    <a:lnTo>
                      <a:pt x="3643" y="922"/>
                    </a:lnTo>
                    <a:lnTo>
                      <a:pt x="3966" y="896"/>
                    </a:lnTo>
                    <a:lnTo>
                      <a:pt x="3908" y="733"/>
                    </a:lnTo>
                    <a:lnTo>
                      <a:pt x="3669" y="563"/>
                    </a:lnTo>
                    <a:lnTo>
                      <a:pt x="3817" y="210"/>
                    </a:lnTo>
                    <a:lnTo>
                      <a:pt x="3590" y="0"/>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7590" name="Freeform 6"/>
              <p:cNvSpPr>
                <a:spLocks/>
              </p:cNvSpPr>
              <p:nvPr userDrawn="1"/>
            </p:nvSpPr>
            <p:spPr bwMode="hidden">
              <a:xfrm>
                <a:off x="20" y="1069"/>
                <a:ext cx="5732" cy="3107"/>
              </a:xfrm>
              <a:custGeom>
                <a:avLst/>
                <a:gdLst>
                  <a:gd name="T0" fmla="*/ 81 w 5732"/>
                  <a:gd name="T1" fmla="*/ 0 h 3107"/>
                  <a:gd name="T2" fmla="*/ 133 w 5732"/>
                  <a:gd name="T3" fmla="*/ 328 h 3107"/>
                  <a:gd name="T4" fmla="*/ 0 w 5732"/>
                  <a:gd name="T5" fmla="*/ 666 h 3107"/>
                  <a:gd name="T6" fmla="*/ 83 w 5732"/>
                  <a:gd name="T7" fmla="*/ 1221 h 3107"/>
                  <a:gd name="T8" fmla="*/ 413 w 5732"/>
                  <a:gd name="T9" fmla="*/ 1515 h 3107"/>
                  <a:gd name="T10" fmla="*/ 881 w 5732"/>
                  <a:gd name="T11" fmla="*/ 1700 h 3107"/>
                  <a:gd name="T12" fmla="*/ 1440 w 5732"/>
                  <a:gd name="T13" fmla="*/ 1651 h 3107"/>
                  <a:gd name="T14" fmla="*/ 1755 w 5732"/>
                  <a:gd name="T15" fmla="*/ 1940 h 3107"/>
                  <a:gd name="T16" fmla="*/ 1653 w 5732"/>
                  <a:gd name="T17" fmla="*/ 2126 h 3107"/>
                  <a:gd name="T18" fmla="*/ 1136 w 5732"/>
                  <a:gd name="T19" fmla="*/ 2142 h 3107"/>
                  <a:gd name="T20" fmla="*/ 911 w 5732"/>
                  <a:gd name="T21" fmla="*/ 2021 h 3107"/>
                  <a:gd name="T22" fmla="*/ 739 w 5732"/>
                  <a:gd name="T23" fmla="*/ 2142 h 3107"/>
                  <a:gd name="T24" fmla="*/ 954 w 5732"/>
                  <a:gd name="T25" fmla="*/ 2524 h 3107"/>
                  <a:gd name="T26" fmla="*/ 973 w 5732"/>
                  <a:gd name="T27" fmla="*/ 2905 h 3107"/>
                  <a:gd name="T28" fmla="*/ 1511 w 5732"/>
                  <a:gd name="T29" fmla="*/ 3107 h 3107"/>
                  <a:gd name="T30" fmla="*/ 1644 w 5732"/>
                  <a:gd name="T31" fmla="*/ 2922 h 3107"/>
                  <a:gd name="T32" fmla="*/ 2077 w 5732"/>
                  <a:gd name="T33" fmla="*/ 2797 h 3107"/>
                  <a:gd name="T34" fmla="*/ 2610 w 5732"/>
                  <a:gd name="T35" fmla="*/ 2962 h 3107"/>
                  <a:gd name="T36" fmla="*/ 3222 w 5732"/>
                  <a:gd name="T37" fmla="*/ 2812 h 3107"/>
                  <a:gd name="T38" fmla="*/ 3443 w 5732"/>
                  <a:gd name="T39" fmla="*/ 2922 h 3107"/>
                  <a:gd name="T40" fmla="*/ 3861 w 5732"/>
                  <a:gd name="T41" fmla="*/ 2648 h 3107"/>
                  <a:gd name="T42" fmla="*/ 4125 w 5732"/>
                  <a:gd name="T43" fmla="*/ 2311 h 3107"/>
                  <a:gd name="T44" fmla="*/ 4369 w 5732"/>
                  <a:gd name="T45" fmla="*/ 2318 h 3107"/>
                  <a:gd name="T46" fmla="*/ 4554 w 5732"/>
                  <a:gd name="T47" fmla="*/ 2445 h 3107"/>
                  <a:gd name="T48" fmla="*/ 5015 w 5732"/>
                  <a:gd name="T49" fmla="*/ 2142 h 3107"/>
                  <a:gd name="T50" fmla="*/ 5404 w 5732"/>
                  <a:gd name="T51" fmla="*/ 2185 h 3107"/>
                  <a:gd name="T52" fmla="*/ 5732 w 5732"/>
                  <a:gd name="T53" fmla="*/ 2069 h 310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5732" h="3107">
                    <a:moveTo>
                      <a:pt x="81" y="0"/>
                    </a:moveTo>
                    <a:lnTo>
                      <a:pt x="133" y="328"/>
                    </a:lnTo>
                    <a:lnTo>
                      <a:pt x="0" y="666"/>
                    </a:lnTo>
                    <a:lnTo>
                      <a:pt x="83" y="1221"/>
                    </a:lnTo>
                    <a:lnTo>
                      <a:pt x="413" y="1515"/>
                    </a:lnTo>
                    <a:lnTo>
                      <a:pt x="881" y="1700"/>
                    </a:lnTo>
                    <a:lnTo>
                      <a:pt x="1440" y="1651"/>
                    </a:lnTo>
                    <a:lnTo>
                      <a:pt x="1755" y="1940"/>
                    </a:lnTo>
                    <a:lnTo>
                      <a:pt x="1653" y="2126"/>
                    </a:lnTo>
                    <a:lnTo>
                      <a:pt x="1136" y="2142"/>
                    </a:lnTo>
                    <a:lnTo>
                      <a:pt x="911" y="2021"/>
                    </a:lnTo>
                    <a:lnTo>
                      <a:pt x="739" y="2142"/>
                    </a:lnTo>
                    <a:lnTo>
                      <a:pt x="954" y="2524"/>
                    </a:lnTo>
                    <a:lnTo>
                      <a:pt x="973" y="2905"/>
                    </a:lnTo>
                    <a:lnTo>
                      <a:pt x="1511" y="3107"/>
                    </a:lnTo>
                    <a:lnTo>
                      <a:pt x="1644" y="2922"/>
                    </a:lnTo>
                    <a:lnTo>
                      <a:pt x="2077" y="2797"/>
                    </a:lnTo>
                    <a:lnTo>
                      <a:pt x="2610" y="2962"/>
                    </a:lnTo>
                    <a:lnTo>
                      <a:pt x="3222" y="2812"/>
                    </a:lnTo>
                    <a:lnTo>
                      <a:pt x="3443" y="2922"/>
                    </a:lnTo>
                    <a:lnTo>
                      <a:pt x="3861" y="2648"/>
                    </a:lnTo>
                    <a:lnTo>
                      <a:pt x="4125" y="2311"/>
                    </a:lnTo>
                    <a:lnTo>
                      <a:pt x="4369" y="2318"/>
                    </a:lnTo>
                    <a:lnTo>
                      <a:pt x="4554" y="2445"/>
                    </a:lnTo>
                    <a:lnTo>
                      <a:pt x="5015" y="2142"/>
                    </a:lnTo>
                    <a:lnTo>
                      <a:pt x="5404" y="2185"/>
                    </a:lnTo>
                    <a:lnTo>
                      <a:pt x="5732" y="2069"/>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7591" name="Freeform 7"/>
              <p:cNvSpPr>
                <a:spLocks/>
              </p:cNvSpPr>
              <p:nvPr userDrawn="1"/>
            </p:nvSpPr>
            <p:spPr bwMode="hidden">
              <a:xfrm>
                <a:off x="242" y="1145"/>
                <a:ext cx="5512" cy="2760"/>
              </a:xfrm>
              <a:custGeom>
                <a:avLst/>
                <a:gdLst>
                  <a:gd name="T0" fmla="*/ 240 w 5512"/>
                  <a:gd name="T1" fmla="*/ 0 h 2760"/>
                  <a:gd name="T2" fmla="*/ 0 w 5512"/>
                  <a:gd name="T3" fmla="*/ 336 h 2760"/>
                  <a:gd name="T4" fmla="*/ 82 w 5512"/>
                  <a:gd name="T5" fmla="*/ 821 h 2760"/>
                  <a:gd name="T6" fmla="*/ 243 w 5512"/>
                  <a:gd name="T7" fmla="*/ 873 h 2760"/>
                  <a:gd name="T8" fmla="*/ 473 w 5512"/>
                  <a:gd name="T9" fmla="*/ 1087 h 2760"/>
                  <a:gd name="T10" fmla="*/ 557 w 5512"/>
                  <a:gd name="T11" fmla="*/ 1441 h 2760"/>
                  <a:gd name="T12" fmla="*/ 839 w 5512"/>
                  <a:gd name="T13" fmla="*/ 1499 h 2760"/>
                  <a:gd name="T14" fmla="*/ 1258 w 5512"/>
                  <a:gd name="T15" fmla="*/ 1349 h 2760"/>
                  <a:gd name="T16" fmla="*/ 1307 w 5512"/>
                  <a:gd name="T17" fmla="*/ 1493 h 2760"/>
                  <a:gd name="T18" fmla="*/ 1621 w 5512"/>
                  <a:gd name="T19" fmla="*/ 1513 h 2760"/>
                  <a:gd name="T20" fmla="*/ 1862 w 5512"/>
                  <a:gd name="T21" fmla="*/ 1865 h 2760"/>
                  <a:gd name="T22" fmla="*/ 1668 w 5512"/>
                  <a:gd name="T23" fmla="*/ 2166 h 2760"/>
                  <a:gd name="T24" fmla="*/ 1308 w 5512"/>
                  <a:gd name="T25" fmla="*/ 2217 h 2760"/>
                  <a:gd name="T26" fmla="*/ 992 w 5512"/>
                  <a:gd name="T27" fmla="*/ 2172 h 2760"/>
                  <a:gd name="T28" fmla="*/ 903 w 5512"/>
                  <a:gd name="T29" fmla="*/ 2244 h 2760"/>
                  <a:gd name="T30" fmla="*/ 1008 w 5512"/>
                  <a:gd name="T31" fmla="*/ 2415 h 2760"/>
                  <a:gd name="T32" fmla="*/ 992 w 5512"/>
                  <a:gd name="T33" fmla="*/ 2538 h 2760"/>
                  <a:gd name="T34" fmla="*/ 1137 w 5512"/>
                  <a:gd name="T35" fmla="*/ 2760 h 2760"/>
                  <a:gd name="T36" fmla="*/ 1661 w 5512"/>
                  <a:gd name="T37" fmla="*/ 2623 h 2760"/>
                  <a:gd name="T38" fmla="*/ 1725 w 5512"/>
                  <a:gd name="T39" fmla="*/ 2492 h 2760"/>
                  <a:gd name="T40" fmla="*/ 1895 w 5512"/>
                  <a:gd name="T41" fmla="*/ 2551 h 2760"/>
                  <a:gd name="T42" fmla="*/ 2338 w 5512"/>
                  <a:gd name="T43" fmla="*/ 2448 h 2760"/>
                  <a:gd name="T44" fmla="*/ 2443 w 5512"/>
                  <a:gd name="T45" fmla="*/ 2714 h 2760"/>
                  <a:gd name="T46" fmla="*/ 2870 w 5512"/>
                  <a:gd name="T47" fmla="*/ 2541 h 2760"/>
                  <a:gd name="T48" fmla="*/ 3264 w 5512"/>
                  <a:gd name="T49" fmla="*/ 2591 h 2760"/>
                  <a:gd name="T50" fmla="*/ 3522 w 5512"/>
                  <a:gd name="T51" fmla="*/ 2427 h 2760"/>
                  <a:gd name="T52" fmla="*/ 3594 w 5512"/>
                  <a:gd name="T53" fmla="*/ 2081 h 2760"/>
                  <a:gd name="T54" fmla="*/ 4013 w 5512"/>
                  <a:gd name="T55" fmla="*/ 2087 h 2760"/>
                  <a:gd name="T56" fmla="*/ 4070 w 5512"/>
                  <a:gd name="T57" fmla="*/ 1924 h 2760"/>
                  <a:gd name="T58" fmla="*/ 4239 w 5512"/>
                  <a:gd name="T59" fmla="*/ 1931 h 2760"/>
                  <a:gd name="T60" fmla="*/ 4465 w 5512"/>
                  <a:gd name="T61" fmla="*/ 2094 h 2760"/>
                  <a:gd name="T62" fmla="*/ 4836 w 5512"/>
                  <a:gd name="T63" fmla="*/ 1814 h 2760"/>
                  <a:gd name="T64" fmla="*/ 5225 w 5512"/>
                  <a:gd name="T65" fmla="*/ 1785 h 2760"/>
                  <a:gd name="T66" fmla="*/ 5367 w 5512"/>
                  <a:gd name="T67" fmla="*/ 1571 h 2760"/>
                  <a:gd name="T68" fmla="*/ 5512 w 5512"/>
                  <a:gd name="T69" fmla="*/ 1585 h 276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l="0" t="0" r="r" b="b"/>
                <a:pathLst>
                  <a:path w="5512" h="2760">
                    <a:moveTo>
                      <a:pt x="240" y="0"/>
                    </a:moveTo>
                    <a:lnTo>
                      <a:pt x="0" y="336"/>
                    </a:lnTo>
                    <a:lnTo>
                      <a:pt x="82" y="821"/>
                    </a:lnTo>
                    <a:lnTo>
                      <a:pt x="243" y="873"/>
                    </a:lnTo>
                    <a:lnTo>
                      <a:pt x="473" y="1087"/>
                    </a:lnTo>
                    <a:lnTo>
                      <a:pt x="557" y="1441"/>
                    </a:lnTo>
                    <a:lnTo>
                      <a:pt x="839" y="1499"/>
                    </a:lnTo>
                    <a:lnTo>
                      <a:pt x="1258" y="1349"/>
                    </a:lnTo>
                    <a:lnTo>
                      <a:pt x="1307" y="1493"/>
                    </a:lnTo>
                    <a:lnTo>
                      <a:pt x="1621" y="1513"/>
                    </a:lnTo>
                    <a:lnTo>
                      <a:pt x="1862" y="1865"/>
                    </a:lnTo>
                    <a:lnTo>
                      <a:pt x="1668" y="2166"/>
                    </a:lnTo>
                    <a:lnTo>
                      <a:pt x="1308" y="2217"/>
                    </a:lnTo>
                    <a:lnTo>
                      <a:pt x="992" y="2172"/>
                    </a:lnTo>
                    <a:lnTo>
                      <a:pt x="903" y="2244"/>
                    </a:lnTo>
                    <a:lnTo>
                      <a:pt x="1008" y="2415"/>
                    </a:lnTo>
                    <a:lnTo>
                      <a:pt x="992" y="2538"/>
                    </a:lnTo>
                    <a:lnTo>
                      <a:pt x="1137" y="2760"/>
                    </a:lnTo>
                    <a:lnTo>
                      <a:pt x="1661" y="2623"/>
                    </a:lnTo>
                    <a:lnTo>
                      <a:pt x="1725" y="2492"/>
                    </a:lnTo>
                    <a:lnTo>
                      <a:pt x="1895" y="2551"/>
                    </a:lnTo>
                    <a:lnTo>
                      <a:pt x="2338" y="2448"/>
                    </a:lnTo>
                    <a:lnTo>
                      <a:pt x="2443" y="2714"/>
                    </a:lnTo>
                    <a:lnTo>
                      <a:pt x="2870" y="2541"/>
                    </a:lnTo>
                    <a:lnTo>
                      <a:pt x="3264" y="2591"/>
                    </a:lnTo>
                    <a:lnTo>
                      <a:pt x="3522" y="2427"/>
                    </a:lnTo>
                    <a:lnTo>
                      <a:pt x="3594" y="2081"/>
                    </a:lnTo>
                    <a:lnTo>
                      <a:pt x="4013" y="2087"/>
                    </a:lnTo>
                    <a:lnTo>
                      <a:pt x="4070" y="1924"/>
                    </a:lnTo>
                    <a:lnTo>
                      <a:pt x="4239" y="1931"/>
                    </a:lnTo>
                    <a:lnTo>
                      <a:pt x="4465" y="2094"/>
                    </a:lnTo>
                    <a:lnTo>
                      <a:pt x="4836" y="1814"/>
                    </a:lnTo>
                    <a:lnTo>
                      <a:pt x="5225" y="1785"/>
                    </a:lnTo>
                    <a:lnTo>
                      <a:pt x="5367" y="1571"/>
                    </a:lnTo>
                    <a:lnTo>
                      <a:pt x="5512" y="1585"/>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7592" name="Freeform 8"/>
              <p:cNvSpPr>
                <a:spLocks/>
              </p:cNvSpPr>
              <p:nvPr userDrawn="1"/>
            </p:nvSpPr>
            <p:spPr bwMode="hidden">
              <a:xfrm>
                <a:off x="4840" y="984"/>
                <a:ext cx="790" cy="1189"/>
              </a:xfrm>
              <a:custGeom>
                <a:avLst/>
                <a:gdLst>
                  <a:gd name="T0" fmla="*/ 139 w 790"/>
                  <a:gd name="T1" fmla="*/ 0 h 1189"/>
                  <a:gd name="T2" fmla="*/ 210 w 790"/>
                  <a:gd name="T3" fmla="*/ 233 h 1189"/>
                  <a:gd name="T4" fmla="*/ 159 w 790"/>
                  <a:gd name="T5" fmla="*/ 643 h 1189"/>
                  <a:gd name="T6" fmla="*/ 454 w 790"/>
                  <a:gd name="T7" fmla="*/ 771 h 1189"/>
                  <a:gd name="T8" fmla="*/ 605 w 790"/>
                  <a:gd name="T9" fmla="*/ 1046 h 1189"/>
                  <a:gd name="T10" fmla="*/ 790 w 790"/>
                  <a:gd name="T11" fmla="*/ 1189 h 1189"/>
                  <a:gd name="T12" fmla="*/ 540 w 790"/>
                  <a:gd name="T13" fmla="*/ 1111 h 1189"/>
                  <a:gd name="T14" fmla="*/ 363 w 790"/>
                  <a:gd name="T15" fmla="*/ 883 h 1189"/>
                  <a:gd name="T16" fmla="*/ 139 w 790"/>
                  <a:gd name="T17" fmla="*/ 852 h 1189"/>
                  <a:gd name="T18" fmla="*/ 0 w 790"/>
                  <a:gd name="T19" fmla="*/ 499 h 1189"/>
                  <a:gd name="T20" fmla="*/ 48 w 790"/>
                  <a:gd name="T21" fmla="*/ 209 h 11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790" h="1189">
                    <a:moveTo>
                      <a:pt x="139" y="0"/>
                    </a:moveTo>
                    <a:lnTo>
                      <a:pt x="210" y="233"/>
                    </a:lnTo>
                    <a:lnTo>
                      <a:pt x="159" y="643"/>
                    </a:lnTo>
                    <a:lnTo>
                      <a:pt x="454" y="771"/>
                    </a:lnTo>
                    <a:lnTo>
                      <a:pt x="605" y="1046"/>
                    </a:lnTo>
                    <a:lnTo>
                      <a:pt x="790" y="1189"/>
                    </a:lnTo>
                    <a:lnTo>
                      <a:pt x="540" y="1111"/>
                    </a:lnTo>
                    <a:lnTo>
                      <a:pt x="363" y="883"/>
                    </a:lnTo>
                    <a:lnTo>
                      <a:pt x="139" y="852"/>
                    </a:lnTo>
                    <a:lnTo>
                      <a:pt x="0" y="499"/>
                    </a:lnTo>
                    <a:lnTo>
                      <a:pt x="48" y="209"/>
                    </a:lnTo>
                  </a:path>
                </a:pathLst>
              </a:custGeom>
              <a:noFill/>
              <a:ln w="1524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7593" name="Freeform 9"/>
              <p:cNvSpPr>
                <a:spLocks/>
              </p:cNvSpPr>
              <p:nvPr userDrawn="1"/>
            </p:nvSpPr>
            <p:spPr bwMode="hidden">
              <a:xfrm>
                <a:off x="5173" y="896"/>
                <a:ext cx="579" cy="1117"/>
              </a:xfrm>
              <a:custGeom>
                <a:avLst/>
                <a:gdLst>
                  <a:gd name="T0" fmla="*/ 0 w 579"/>
                  <a:gd name="T1" fmla="*/ 0 h 1117"/>
                  <a:gd name="T2" fmla="*/ 128 w 579"/>
                  <a:gd name="T3" fmla="*/ 328 h 1117"/>
                  <a:gd name="T4" fmla="*/ 9 w 579"/>
                  <a:gd name="T5" fmla="*/ 659 h 1117"/>
                  <a:gd name="T6" fmla="*/ 40 w 579"/>
                  <a:gd name="T7" fmla="*/ 763 h 1117"/>
                  <a:gd name="T8" fmla="*/ 234 w 579"/>
                  <a:gd name="T9" fmla="*/ 739 h 1117"/>
                  <a:gd name="T10" fmla="*/ 344 w 579"/>
                  <a:gd name="T11" fmla="*/ 1055 h 1117"/>
                  <a:gd name="T12" fmla="*/ 579 w 579"/>
                  <a:gd name="T13" fmla="*/ 1117 h 1117"/>
                </a:gdLst>
                <a:ahLst/>
                <a:cxnLst>
                  <a:cxn ang="0">
                    <a:pos x="T0" y="T1"/>
                  </a:cxn>
                  <a:cxn ang="0">
                    <a:pos x="T2" y="T3"/>
                  </a:cxn>
                  <a:cxn ang="0">
                    <a:pos x="T4" y="T5"/>
                  </a:cxn>
                  <a:cxn ang="0">
                    <a:pos x="T6" y="T7"/>
                  </a:cxn>
                  <a:cxn ang="0">
                    <a:pos x="T8" y="T9"/>
                  </a:cxn>
                  <a:cxn ang="0">
                    <a:pos x="T10" y="T11"/>
                  </a:cxn>
                  <a:cxn ang="0">
                    <a:pos x="T12" y="T13"/>
                  </a:cxn>
                </a:cxnLst>
                <a:rect l="0" t="0" r="r" b="b"/>
                <a:pathLst>
                  <a:path w="579" h="1117">
                    <a:moveTo>
                      <a:pt x="0" y="0"/>
                    </a:moveTo>
                    <a:lnTo>
                      <a:pt x="128" y="328"/>
                    </a:lnTo>
                    <a:lnTo>
                      <a:pt x="9" y="659"/>
                    </a:lnTo>
                    <a:lnTo>
                      <a:pt x="40" y="763"/>
                    </a:lnTo>
                    <a:lnTo>
                      <a:pt x="234" y="739"/>
                    </a:lnTo>
                    <a:lnTo>
                      <a:pt x="344" y="1055"/>
                    </a:lnTo>
                    <a:lnTo>
                      <a:pt x="579" y="1117"/>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7594" name="Freeform 10"/>
              <p:cNvSpPr>
                <a:spLocks/>
              </p:cNvSpPr>
              <p:nvPr userDrawn="1"/>
            </p:nvSpPr>
            <p:spPr bwMode="hidden">
              <a:xfrm>
                <a:off x="3291" y="968"/>
                <a:ext cx="2471" cy="2396"/>
              </a:xfrm>
              <a:custGeom>
                <a:avLst/>
                <a:gdLst>
                  <a:gd name="T0" fmla="*/ 1118 w 2471"/>
                  <a:gd name="T1" fmla="*/ 0 h 2396"/>
                  <a:gd name="T2" fmla="*/ 1179 w 2471"/>
                  <a:gd name="T3" fmla="*/ 225 h 2396"/>
                  <a:gd name="T4" fmla="*/ 1393 w 2471"/>
                  <a:gd name="T5" fmla="*/ 339 h 2396"/>
                  <a:gd name="T6" fmla="*/ 1404 w 2471"/>
                  <a:gd name="T7" fmla="*/ 548 h 2396"/>
                  <a:gd name="T8" fmla="*/ 1342 w 2471"/>
                  <a:gd name="T9" fmla="*/ 732 h 2396"/>
                  <a:gd name="T10" fmla="*/ 1434 w 2471"/>
                  <a:gd name="T11" fmla="*/ 925 h 2396"/>
                  <a:gd name="T12" fmla="*/ 1455 w 2471"/>
                  <a:gd name="T13" fmla="*/ 1109 h 2396"/>
                  <a:gd name="T14" fmla="*/ 1311 w 2471"/>
                  <a:gd name="T15" fmla="*/ 1142 h 2396"/>
                  <a:gd name="T16" fmla="*/ 926 w 2471"/>
                  <a:gd name="T17" fmla="*/ 1384 h 2396"/>
                  <a:gd name="T18" fmla="*/ 975 w 2471"/>
                  <a:gd name="T19" fmla="*/ 1456 h 2396"/>
                  <a:gd name="T20" fmla="*/ 956 w 2471"/>
                  <a:gd name="T21" fmla="*/ 1624 h 2396"/>
                  <a:gd name="T22" fmla="*/ 782 w 2471"/>
                  <a:gd name="T23" fmla="*/ 1817 h 2396"/>
                  <a:gd name="T24" fmla="*/ 539 w 2471"/>
                  <a:gd name="T25" fmla="*/ 1978 h 2396"/>
                  <a:gd name="T26" fmla="*/ 152 w 2471"/>
                  <a:gd name="T27" fmla="*/ 2026 h 2396"/>
                  <a:gd name="T28" fmla="*/ 19 w 2471"/>
                  <a:gd name="T29" fmla="*/ 2251 h 2396"/>
                  <a:gd name="T30" fmla="*/ 0 w 2471"/>
                  <a:gd name="T31" fmla="*/ 2396 h 2396"/>
                  <a:gd name="T32" fmla="*/ 213 w 2471"/>
                  <a:gd name="T33" fmla="*/ 2179 h 2396"/>
                  <a:gd name="T34" fmla="*/ 629 w 2471"/>
                  <a:gd name="T35" fmla="*/ 2090 h 2396"/>
                  <a:gd name="T36" fmla="*/ 894 w 2471"/>
                  <a:gd name="T37" fmla="*/ 1906 h 2396"/>
                  <a:gd name="T38" fmla="*/ 1230 w 2471"/>
                  <a:gd name="T39" fmla="*/ 1986 h 2396"/>
                  <a:gd name="T40" fmla="*/ 1668 w 2471"/>
                  <a:gd name="T41" fmla="*/ 1906 h 2396"/>
                  <a:gd name="T42" fmla="*/ 1983 w 2471"/>
                  <a:gd name="T43" fmla="*/ 1745 h 2396"/>
                  <a:gd name="T44" fmla="*/ 2014 w 2471"/>
                  <a:gd name="T45" fmla="*/ 1600 h 2396"/>
                  <a:gd name="T46" fmla="*/ 2237 w 2471"/>
                  <a:gd name="T47" fmla="*/ 1496 h 2396"/>
                  <a:gd name="T48" fmla="*/ 2359 w 2471"/>
                  <a:gd name="T49" fmla="*/ 1552 h 2396"/>
                  <a:gd name="T50" fmla="*/ 2471 w 2471"/>
                  <a:gd name="T51" fmla="*/ 1479 h 239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2471" h="2396">
                    <a:moveTo>
                      <a:pt x="1118" y="0"/>
                    </a:moveTo>
                    <a:lnTo>
                      <a:pt x="1179" y="225"/>
                    </a:lnTo>
                    <a:lnTo>
                      <a:pt x="1393" y="339"/>
                    </a:lnTo>
                    <a:lnTo>
                      <a:pt x="1404" y="548"/>
                    </a:lnTo>
                    <a:lnTo>
                      <a:pt x="1342" y="732"/>
                    </a:lnTo>
                    <a:lnTo>
                      <a:pt x="1434" y="925"/>
                    </a:lnTo>
                    <a:lnTo>
                      <a:pt x="1455" y="1109"/>
                    </a:lnTo>
                    <a:lnTo>
                      <a:pt x="1311" y="1142"/>
                    </a:lnTo>
                    <a:lnTo>
                      <a:pt x="926" y="1384"/>
                    </a:lnTo>
                    <a:lnTo>
                      <a:pt x="975" y="1456"/>
                    </a:lnTo>
                    <a:lnTo>
                      <a:pt x="956" y="1624"/>
                    </a:lnTo>
                    <a:lnTo>
                      <a:pt x="782" y="1817"/>
                    </a:lnTo>
                    <a:lnTo>
                      <a:pt x="539" y="1978"/>
                    </a:lnTo>
                    <a:lnTo>
                      <a:pt x="152" y="2026"/>
                    </a:lnTo>
                    <a:lnTo>
                      <a:pt x="19" y="2251"/>
                    </a:lnTo>
                    <a:lnTo>
                      <a:pt x="0" y="2396"/>
                    </a:lnTo>
                    <a:lnTo>
                      <a:pt x="213" y="2179"/>
                    </a:lnTo>
                    <a:lnTo>
                      <a:pt x="629" y="2090"/>
                    </a:lnTo>
                    <a:lnTo>
                      <a:pt x="894" y="1906"/>
                    </a:lnTo>
                    <a:lnTo>
                      <a:pt x="1230" y="1986"/>
                    </a:lnTo>
                    <a:lnTo>
                      <a:pt x="1668" y="1906"/>
                    </a:lnTo>
                    <a:lnTo>
                      <a:pt x="1983" y="1745"/>
                    </a:lnTo>
                    <a:lnTo>
                      <a:pt x="2014" y="1600"/>
                    </a:lnTo>
                    <a:lnTo>
                      <a:pt x="2237" y="1496"/>
                    </a:lnTo>
                    <a:lnTo>
                      <a:pt x="2359" y="1552"/>
                    </a:lnTo>
                    <a:lnTo>
                      <a:pt x="2471" y="1479"/>
                    </a:lnTo>
                  </a:path>
                </a:pathLst>
              </a:custGeom>
              <a:noFill/>
              <a:ln w="1651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7595" name="Freeform 11"/>
              <p:cNvSpPr>
                <a:spLocks/>
              </p:cNvSpPr>
              <p:nvPr userDrawn="1"/>
            </p:nvSpPr>
            <p:spPr bwMode="hidden">
              <a:xfrm>
                <a:off x="2366" y="1067"/>
                <a:ext cx="1399" cy="1349"/>
              </a:xfrm>
              <a:custGeom>
                <a:avLst/>
                <a:gdLst>
                  <a:gd name="T0" fmla="*/ 620 w 1399"/>
                  <a:gd name="T1" fmla="*/ 155 h 1349"/>
                  <a:gd name="T2" fmla="*/ 421 w 1399"/>
                  <a:gd name="T3" fmla="*/ 155 h 1349"/>
                  <a:gd name="T4" fmla="*/ 205 w 1399"/>
                  <a:gd name="T5" fmla="*/ 507 h 1349"/>
                  <a:gd name="T6" fmla="*/ 0 w 1399"/>
                  <a:gd name="T7" fmla="*/ 673 h 1349"/>
                  <a:gd name="T8" fmla="*/ 487 w 1399"/>
                  <a:gd name="T9" fmla="*/ 783 h 1349"/>
                  <a:gd name="T10" fmla="*/ 425 w 1399"/>
                  <a:gd name="T11" fmla="*/ 1009 h 1349"/>
                  <a:gd name="T12" fmla="*/ 617 w 1399"/>
                  <a:gd name="T13" fmla="*/ 1086 h 1349"/>
                  <a:gd name="T14" fmla="*/ 498 w 1399"/>
                  <a:gd name="T15" fmla="*/ 1349 h 1349"/>
                  <a:gd name="T16" fmla="*/ 961 w 1399"/>
                  <a:gd name="T17" fmla="*/ 1035 h 1349"/>
                  <a:gd name="T18" fmla="*/ 926 w 1399"/>
                  <a:gd name="T19" fmla="*/ 776 h 1349"/>
                  <a:gd name="T20" fmla="*/ 1181 w 1399"/>
                  <a:gd name="T21" fmla="*/ 749 h 1349"/>
                  <a:gd name="T22" fmla="*/ 1399 w 1399"/>
                  <a:gd name="T23" fmla="*/ 601 h 1349"/>
                  <a:gd name="T24" fmla="*/ 1315 w 1399"/>
                  <a:gd name="T25" fmla="*/ 416 h 1349"/>
                  <a:gd name="T26" fmla="*/ 1341 w 1399"/>
                  <a:gd name="T27" fmla="*/ 196 h 1349"/>
                  <a:gd name="T28" fmla="*/ 1171 w 1399"/>
                  <a:gd name="T29" fmla="*/ 164 h 1349"/>
                  <a:gd name="T30" fmla="*/ 928 w 1399"/>
                  <a:gd name="T31" fmla="*/ 0 h 1349"/>
                  <a:gd name="T32" fmla="*/ 620 w 1399"/>
                  <a:gd name="T33" fmla="*/ 155 h 134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1399" h="1349">
                    <a:moveTo>
                      <a:pt x="620" y="155"/>
                    </a:moveTo>
                    <a:lnTo>
                      <a:pt x="421" y="155"/>
                    </a:lnTo>
                    <a:lnTo>
                      <a:pt x="205" y="507"/>
                    </a:lnTo>
                    <a:lnTo>
                      <a:pt x="0" y="673"/>
                    </a:lnTo>
                    <a:lnTo>
                      <a:pt x="487" y="783"/>
                    </a:lnTo>
                    <a:lnTo>
                      <a:pt x="425" y="1009"/>
                    </a:lnTo>
                    <a:lnTo>
                      <a:pt x="617" y="1086"/>
                    </a:lnTo>
                    <a:lnTo>
                      <a:pt x="498" y="1349"/>
                    </a:lnTo>
                    <a:lnTo>
                      <a:pt x="961" y="1035"/>
                    </a:lnTo>
                    <a:lnTo>
                      <a:pt x="926" y="776"/>
                    </a:lnTo>
                    <a:lnTo>
                      <a:pt x="1181" y="749"/>
                    </a:lnTo>
                    <a:lnTo>
                      <a:pt x="1399" y="601"/>
                    </a:lnTo>
                    <a:lnTo>
                      <a:pt x="1315" y="416"/>
                    </a:lnTo>
                    <a:lnTo>
                      <a:pt x="1341" y="196"/>
                    </a:lnTo>
                    <a:lnTo>
                      <a:pt x="1171" y="164"/>
                    </a:lnTo>
                    <a:lnTo>
                      <a:pt x="928" y="0"/>
                    </a:lnTo>
                    <a:lnTo>
                      <a:pt x="620" y="155"/>
                    </a:lnTo>
                    <a:close/>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7596" name="Freeform 12"/>
              <p:cNvSpPr>
                <a:spLocks/>
              </p:cNvSpPr>
              <p:nvPr userDrawn="1"/>
            </p:nvSpPr>
            <p:spPr bwMode="hidden">
              <a:xfrm>
                <a:off x="4275" y="2031"/>
                <a:ext cx="1256" cy="810"/>
              </a:xfrm>
              <a:custGeom>
                <a:avLst/>
                <a:gdLst>
                  <a:gd name="T0" fmla="*/ 719 w 1256"/>
                  <a:gd name="T1" fmla="*/ 183 h 810"/>
                  <a:gd name="T2" fmla="*/ 760 w 1256"/>
                  <a:gd name="T3" fmla="*/ 33 h 810"/>
                  <a:gd name="T4" fmla="*/ 884 w 1256"/>
                  <a:gd name="T5" fmla="*/ 0 h 810"/>
                  <a:gd name="T6" fmla="*/ 983 w 1256"/>
                  <a:gd name="T7" fmla="*/ 78 h 810"/>
                  <a:gd name="T8" fmla="*/ 1082 w 1256"/>
                  <a:gd name="T9" fmla="*/ 248 h 810"/>
                  <a:gd name="T10" fmla="*/ 1256 w 1256"/>
                  <a:gd name="T11" fmla="*/ 229 h 810"/>
                  <a:gd name="T12" fmla="*/ 1248 w 1256"/>
                  <a:gd name="T13" fmla="*/ 359 h 810"/>
                  <a:gd name="T14" fmla="*/ 1016 w 1256"/>
                  <a:gd name="T15" fmla="*/ 431 h 810"/>
                  <a:gd name="T16" fmla="*/ 879 w 1256"/>
                  <a:gd name="T17" fmla="*/ 417 h 810"/>
                  <a:gd name="T18" fmla="*/ 719 w 1256"/>
                  <a:gd name="T19" fmla="*/ 481 h 810"/>
                  <a:gd name="T20" fmla="*/ 591 w 1256"/>
                  <a:gd name="T21" fmla="*/ 633 h 810"/>
                  <a:gd name="T22" fmla="*/ 423 w 1256"/>
                  <a:gd name="T23" fmla="*/ 537 h 810"/>
                  <a:gd name="T24" fmla="*/ 256 w 1256"/>
                  <a:gd name="T25" fmla="*/ 810 h 810"/>
                  <a:gd name="T26" fmla="*/ 66 w 1256"/>
                  <a:gd name="T27" fmla="*/ 764 h 810"/>
                  <a:gd name="T28" fmla="*/ 0 w 1256"/>
                  <a:gd name="T29" fmla="*/ 601 h 810"/>
                  <a:gd name="T30" fmla="*/ 157 w 1256"/>
                  <a:gd name="T31" fmla="*/ 483 h 810"/>
                  <a:gd name="T32" fmla="*/ 248 w 1256"/>
                  <a:gd name="T33" fmla="*/ 281 h 810"/>
                  <a:gd name="T34" fmla="*/ 438 w 1256"/>
                  <a:gd name="T35" fmla="*/ 150 h 810"/>
                  <a:gd name="T36" fmla="*/ 719 w 1256"/>
                  <a:gd name="T37" fmla="*/ 189 h 81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256" h="810">
                    <a:moveTo>
                      <a:pt x="719" y="183"/>
                    </a:moveTo>
                    <a:lnTo>
                      <a:pt x="760" y="33"/>
                    </a:lnTo>
                    <a:lnTo>
                      <a:pt x="884" y="0"/>
                    </a:lnTo>
                    <a:lnTo>
                      <a:pt x="983" y="78"/>
                    </a:lnTo>
                    <a:lnTo>
                      <a:pt x="1082" y="248"/>
                    </a:lnTo>
                    <a:lnTo>
                      <a:pt x="1256" y="229"/>
                    </a:lnTo>
                    <a:lnTo>
                      <a:pt x="1248" y="359"/>
                    </a:lnTo>
                    <a:lnTo>
                      <a:pt x="1016" y="431"/>
                    </a:lnTo>
                    <a:lnTo>
                      <a:pt x="879" y="417"/>
                    </a:lnTo>
                    <a:lnTo>
                      <a:pt x="719" y="481"/>
                    </a:lnTo>
                    <a:lnTo>
                      <a:pt x="591" y="633"/>
                    </a:lnTo>
                    <a:lnTo>
                      <a:pt x="423" y="537"/>
                    </a:lnTo>
                    <a:lnTo>
                      <a:pt x="256" y="810"/>
                    </a:lnTo>
                    <a:lnTo>
                      <a:pt x="66" y="764"/>
                    </a:lnTo>
                    <a:lnTo>
                      <a:pt x="0" y="601"/>
                    </a:lnTo>
                    <a:lnTo>
                      <a:pt x="157" y="483"/>
                    </a:lnTo>
                    <a:lnTo>
                      <a:pt x="248" y="281"/>
                    </a:lnTo>
                    <a:lnTo>
                      <a:pt x="438" y="150"/>
                    </a:lnTo>
                    <a:lnTo>
                      <a:pt x="719" y="189"/>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7597" name="Freeform 13"/>
              <p:cNvSpPr>
                <a:spLocks/>
              </p:cNvSpPr>
              <p:nvPr userDrawn="1"/>
            </p:nvSpPr>
            <p:spPr bwMode="hidden">
              <a:xfrm>
                <a:off x="2914" y="3476"/>
                <a:ext cx="2848" cy="788"/>
              </a:xfrm>
              <a:custGeom>
                <a:avLst/>
                <a:gdLst>
                  <a:gd name="T0" fmla="*/ 2838 w 2848"/>
                  <a:gd name="T1" fmla="*/ 16 h 788"/>
                  <a:gd name="T2" fmla="*/ 2493 w 2848"/>
                  <a:gd name="T3" fmla="*/ 0 h 788"/>
                  <a:gd name="T4" fmla="*/ 2278 w 2848"/>
                  <a:gd name="T5" fmla="*/ 81 h 788"/>
                  <a:gd name="T6" fmla="*/ 1936 w 2848"/>
                  <a:gd name="T7" fmla="*/ 44 h 788"/>
                  <a:gd name="T8" fmla="*/ 1739 w 2848"/>
                  <a:gd name="T9" fmla="*/ 354 h 788"/>
                  <a:gd name="T10" fmla="*/ 1600 w 2848"/>
                  <a:gd name="T11" fmla="*/ 212 h 788"/>
                  <a:gd name="T12" fmla="*/ 1352 w 2848"/>
                  <a:gd name="T13" fmla="*/ 308 h 788"/>
                  <a:gd name="T14" fmla="*/ 1445 w 2848"/>
                  <a:gd name="T15" fmla="*/ 515 h 788"/>
                  <a:gd name="T16" fmla="*/ 1072 w 2848"/>
                  <a:gd name="T17" fmla="*/ 412 h 788"/>
                  <a:gd name="T18" fmla="*/ 888 w 2848"/>
                  <a:gd name="T19" fmla="*/ 540 h 788"/>
                  <a:gd name="T20" fmla="*/ 0 w 2848"/>
                  <a:gd name="T21" fmla="*/ 660 h 788"/>
                  <a:gd name="T22" fmla="*/ 288 w 2848"/>
                  <a:gd name="T23" fmla="*/ 788 h 788"/>
                  <a:gd name="T24" fmla="*/ 1040 w 2848"/>
                  <a:gd name="T25" fmla="*/ 676 h 788"/>
                  <a:gd name="T26" fmla="*/ 1272 w 2848"/>
                  <a:gd name="T27" fmla="*/ 748 h 788"/>
                  <a:gd name="T28" fmla="*/ 2096 w 2848"/>
                  <a:gd name="T29" fmla="*/ 691 h 788"/>
                  <a:gd name="T30" fmla="*/ 2320 w 2848"/>
                  <a:gd name="T31" fmla="*/ 748 h 788"/>
                  <a:gd name="T32" fmla="*/ 2456 w 2848"/>
                  <a:gd name="T33" fmla="*/ 596 h 788"/>
                  <a:gd name="T34" fmla="*/ 2712 w 2848"/>
                  <a:gd name="T35" fmla="*/ 716 h 788"/>
                  <a:gd name="T36" fmla="*/ 2716 w 2848"/>
                  <a:gd name="T37" fmla="*/ 339 h 788"/>
                  <a:gd name="T38" fmla="*/ 2848 w 2848"/>
                  <a:gd name="T39" fmla="*/ 258 h 7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2848" h="788">
                    <a:moveTo>
                      <a:pt x="2838" y="16"/>
                    </a:moveTo>
                    <a:lnTo>
                      <a:pt x="2493" y="0"/>
                    </a:lnTo>
                    <a:lnTo>
                      <a:pt x="2278" y="81"/>
                    </a:lnTo>
                    <a:lnTo>
                      <a:pt x="1936" y="44"/>
                    </a:lnTo>
                    <a:lnTo>
                      <a:pt x="1739" y="354"/>
                    </a:lnTo>
                    <a:lnTo>
                      <a:pt x="1600" y="212"/>
                    </a:lnTo>
                    <a:lnTo>
                      <a:pt x="1352" y="308"/>
                    </a:lnTo>
                    <a:lnTo>
                      <a:pt x="1445" y="515"/>
                    </a:lnTo>
                    <a:lnTo>
                      <a:pt x="1072" y="412"/>
                    </a:lnTo>
                    <a:lnTo>
                      <a:pt x="888" y="540"/>
                    </a:lnTo>
                    <a:lnTo>
                      <a:pt x="0" y="660"/>
                    </a:lnTo>
                    <a:lnTo>
                      <a:pt x="288" y="788"/>
                    </a:lnTo>
                    <a:lnTo>
                      <a:pt x="1040" y="676"/>
                    </a:lnTo>
                    <a:lnTo>
                      <a:pt x="1272" y="748"/>
                    </a:lnTo>
                    <a:lnTo>
                      <a:pt x="2096" y="691"/>
                    </a:lnTo>
                    <a:lnTo>
                      <a:pt x="2320" y="748"/>
                    </a:lnTo>
                    <a:lnTo>
                      <a:pt x="2456" y="596"/>
                    </a:lnTo>
                    <a:lnTo>
                      <a:pt x="2712" y="716"/>
                    </a:lnTo>
                    <a:lnTo>
                      <a:pt x="2716" y="339"/>
                    </a:lnTo>
                    <a:lnTo>
                      <a:pt x="2848" y="258"/>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7598" name="Freeform 14"/>
              <p:cNvSpPr>
                <a:spLocks/>
              </p:cNvSpPr>
              <p:nvPr userDrawn="1"/>
            </p:nvSpPr>
            <p:spPr bwMode="hidden">
              <a:xfrm>
                <a:off x="5443" y="922"/>
                <a:ext cx="319" cy="854"/>
              </a:xfrm>
              <a:custGeom>
                <a:avLst/>
                <a:gdLst>
                  <a:gd name="T0" fmla="*/ 0 w 319"/>
                  <a:gd name="T1" fmla="*/ 0 h 854"/>
                  <a:gd name="T2" fmla="*/ 106 w 319"/>
                  <a:gd name="T3" fmla="*/ 313 h 854"/>
                  <a:gd name="T4" fmla="*/ 106 w 319"/>
                  <a:gd name="T5" fmla="*/ 634 h 854"/>
                  <a:gd name="T6" fmla="*/ 268 w 319"/>
                  <a:gd name="T7" fmla="*/ 854 h 854"/>
                  <a:gd name="T8" fmla="*/ 278 w 319"/>
                  <a:gd name="T9" fmla="*/ 577 h 854"/>
                  <a:gd name="T10" fmla="*/ 238 w 319"/>
                  <a:gd name="T11" fmla="*/ 400 h 854"/>
                  <a:gd name="T12" fmla="*/ 319 w 319"/>
                  <a:gd name="T13" fmla="*/ 240 h 854"/>
                </a:gdLst>
                <a:ahLst/>
                <a:cxnLst>
                  <a:cxn ang="0">
                    <a:pos x="T0" y="T1"/>
                  </a:cxn>
                  <a:cxn ang="0">
                    <a:pos x="T2" y="T3"/>
                  </a:cxn>
                  <a:cxn ang="0">
                    <a:pos x="T4" y="T5"/>
                  </a:cxn>
                  <a:cxn ang="0">
                    <a:pos x="T6" y="T7"/>
                  </a:cxn>
                  <a:cxn ang="0">
                    <a:pos x="T8" y="T9"/>
                  </a:cxn>
                  <a:cxn ang="0">
                    <a:pos x="T10" y="T11"/>
                  </a:cxn>
                  <a:cxn ang="0">
                    <a:pos x="T12" y="T13"/>
                  </a:cxn>
                </a:cxnLst>
                <a:rect l="0" t="0" r="r" b="b"/>
                <a:pathLst>
                  <a:path w="319" h="854">
                    <a:moveTo>
                      <a:pt x="0" y="0"/>
                    </a:moveTo>
                    <a:lnTo>
                      <a:pt x="106" y="313"/>
                    </a:lnTo>
                    <a:lnTo>
                      <a:pt x="106" y="634"/>
                    </a:lnTo>
                    <a:lnTo>
                      <a:pt x="268" y="854"/>
                    </a:lnTo>
                    <a:lnTo>
                      <a:pt x="278" y="577"/>
                    </a:lnTo>
                    <a:lnTo>
                      <a:pt x="238" y="400"/>
                    </a:lnTo>
                    <a:lnTo>
                      <a:pt x="319" y="240"/>
                    </a:lnTo>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7599" name="Freeform 15"/>
              <p:cNvSpPr>
                <a:spLocks/>
              </p:cNvSpPr>
              <p:nvPr userDrawn="1"/>
            </p:nvSpPr>
            <p:spPr bwMode="hidden">
              <a:xfrm>
                <a:off x="4954" y="3568"/>
                <a:ext cx="646" cy="392"/>
              </a:xfrm>
              <a:custGeom>
                <a:avLst/>
                <a:gdLst>
                  <a:gd name="T0" fmla="*/ 504 w 646"/>
                  <a:gd name="T1" fmla="*/ 0 h 392"/>
                  <a:gd name="T2" fmla="*/ 320 w 646"/>
                  <a:gd name="T3" fmla="*/ 61 h 392"/>
                  <a:gd name="T4" fmla="*/ 238 w 646"/>
                  <a:gd name="T5" fmla="*/ 109 h 392"/>
                  <a:gd name="T6" fmla="*/ 144 w 646"/>
                  <a:gd name="T7" fmla="*/ 216 h 392"/>
                  <a:gd name="T8" fmla="*/ 0 w 646"/>
                  <a:gd name="T9" fmla="*/ 392 h 392"/>
                  <a:gd name="T10" fmla="*/ 360 w 646"/>
                  <a:gd name="T11" fmla="*/ 263 h 392"/>
                  <a:gd name="T12" fmla="*/ 432 w 646"/>
                  <a:gd name="T13" fmla="*/ 182 h 392"/>
                  <a:gd name="T14" fmla="*/ 646 w 646"/>
                  <a:gd name="T15" fmla="*/ 142 h 392"/>
                  <a:gd name="T16" fmla="*/ 504 w 646"/>
                  <a:gd name="T17" fmla="*/ 0 h 3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646" h="392">
                    <a:moveTo>
                      <a:pt x="504" y="0"/>
                    </a:moveTo>
                    <a:lnTo>
                      <a:pt x="320" y="61"/>
                    </a:lnTo>
                    <a:lnTo>
                      <a:pt x="238" y="109"/>
                    </a:lnTo>
                    <a:lnTo>
                      <a:pt x="144" y="216"/>
                    </a:lnTo>
                    <a:lnTo>
                      <a:pt x="0" y="392"/>
                    </a:lnTo>
                    <a:lnTo>
                      <a:pt x="360" y="263"/>
                    </a:lnTo>
                    <a:lnTo>
                      <a:pt x="432" y="182"/>
                    </a:lnTo>
                    <a:lnTo>
                      <a:pt x="646" y="142"/>
                    </a:lnTo>
                    <a:lnTo>
                      <a:pt x="504" y="0"/>
                    </a:lnTo>
                    <a:close/>
                  </a:path>
                </a:pathLst>
              </a:custGeom>
              <a:noFill/>
              <a:ln w="17780" cap="flat" cmpd="sng">
                <a:solidFill>
                  <a:schemeClr val="bg2"/>
                </a:solidFill>
                <a:prstDash val="solid"/>
                <a:round/>
                <a:headEnd type="none" w="med" len="med"/>
                <a:tailEnd type="none" w="med" len="me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7600" name="Freeform 16"/>
              <p:cNvSpPr>
                <a:spLocks/>
              </p:cNvSpPr>
              <p:nvPr userDrawn="1"/>
            </p:nvSpPr>
            <p:spPr bwMode="hidden">
              <a:xfrm>
                <a:off x="50" y="2400"/>
                <a:ext cx="2736" cy="1920"/>
              </a:xfrm>
              <a:custGeom>
                <a:avLst/>
                <a:gdLst>
                  <a:gd name="T0" fmla="*/ 0 w 2736"/>
                  <a:gd name="T1" fmla="*/ 0 h 1920"/>
                  <a:gd name="T2" fmla="*/ 96 w 2736"/>
                  <a:gd name="T3" fmla="*/ 336 h 1920"/>
                  <a:gd name="T4" fmla="*/ 384 w 2736"/>
                  <a:gd name="T5" fmla="*/ 384 h 1920"/>
                  <a:gd name="T6" fmla="*/ 576 w 2736"/>
                  <a:gd name="T7" fmla="*/ 720 h 1920"/>
                  <a:gd name="T8" fmla="*/ 528 w 2736"/>
                  <a:gd name="T9" fmla="*/ 960 h 1920"/>
                  <a:gd name="T10" fmla="*/ 672 w 2736"/>
                  <a:gd name="T11" fmla="*/ 1104 h 1920"/>
                  <a:gd name="T12" fmla="*/ 576 w 2736"/>
                  <a:gd name="T13" fmla="*/ 1392 h 1920"/>
                  <a:gd name="T14" fmla="*/ 624 w 2736"/>
                  <a:gd name="T15" fmla="*/ 1632 h 1920"/>
                  <a:gd name="T16" fmla="*/ 1488 w 2736"/>
                  <a:gd name="T17" fmla="*/ 1872 h 1920"/>
                  <a:gd name="T18" fmla="*/ 1680 w 2736"/>
                  <a:gd name="T19" fmla="*/ 1728 h 1920"/>
                  <a:gd name="T20" fmla="*/ 2208 w 2736"/>
                  <a:gd name="T21" fmla="*/ 1728 h 1920"/>
                  <a:gd name="T22" fmla="*/ 2304 w 2736"/>
                  <a:gd name="T23" fmla="*/ 1632 h 1920"/>
                  <a:gd name="T24" fmla="*/ 2736 w 2736"/>
                  <a:gd name="T25" fmla="*/ 1872 h 1920"/>
                  <a:gd name="T26" fmla="*/ 2640 w 2736"/>
                  <a:gd name="T27" fmla="*/ 1920 h 1920"/>
                  <a:gd name="T28" fmla="*/ 2304 w 2736"/>
                  <a:gd name="T29" fmla="*/ 1824 h 1920"/>
                  <a:gd name="T30" fmla="*/ 2160 w 2736"/>
                  <a:gd name="T31" fmla="*/ 1872 h 1920"/>
                  <a:gd name="T32" fmla="*/ 1632 w 2736"/>
                  <a:gd name="T33" fmla="*/ 1920 h 1920"/>
                  <a:gd name="T34" fmla="*/ 1440 w 2736"/>
                  <a:gd name="T35" fmla="*/ 1920 h 1920"/>
                  <a:gd name="T36" fmla="*/ 480 w 2736"/>
                  <a:gd name="T37" fmla="*/ 1824 h 1920"/>
                  <a:gd name="T38" fmla="*/ 192 w 2736"/>
                  <a:gd name="T39" fmla="*/ 1872 h 1920"/>
                  <a:gd name="T40" fmla="*/ 96 w 2736"/>
                  <a:gd name="T41" fmla="*/ 1680 h 1920"/>
                  <a:gd name="T42" fmla="*/ 288 w 2736"/>
                  <a:gd name="T43" fmla="*/ 1440 h 1920"/>
                  <a:gd name="T44" fmla="*/ 336 w 2736"/>
                  <a:gd name="T45" fmla="*/ 1104 h 1920"/>
                  <a:gd name="T46" fmla="*/ 144 w 2736"/>
                  <a:gd name="T47" fmla="*/ 864 h 1920"/>
                  <a:gd name="T48" fmla="*/ 240 w 2736"/>
                  <a:gd name="T49" fmla="*/ 624 h 1920"/>
                  <a:gd name="T50" fmla="*/ 48 w 2736"/>
                  <a:gd name="T51" fmla="*/ 528 h 1920"/>
                  <a:gd name="T52" fmla="*/ 0 w 2736"/>
                  <a:gd name="T53" fmla="*/ 0 h 19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l="0" t="0" r="r" b="b"/>
                <a:pathLst>
                  <a:path w="2736" h="1920">
                    <a:moveTo>
                      <a:pt x="0" y="0"/>
                    </a:moveTo>
                    <a:lnTo>
                      <a:pt x="96" y="336"/>
                    </a:lnTo>
                    <a:lnTo>
                      <a:pt x="384" y="384"/>
                    </a:lnTo>
                    <a:lnTo>
                      <a:pt x="576" y="720"/>
                    </a:lnTo>
                    <a:lnTo>
                      <a:pt x="528" y="960"/>
                    </a:lnTo>
                    <a:lnTo>
                      <a:pt x="672" y="1104"/>
                    </a:lnTo>
                    <a:lnTo>
                      <a:pt x="576" y="1392"/>
                    </a:lnTo>
                    <a:lnTo>
                      <a:pt x="624" y="1632"/>
                    </a:lnTo>
                    <a:lnTo>
                      <a:pt x="1488" y="1872"/>
                    </a:lnTo>
                    <a:lnTo>
                      <a:pt x="1680" y="1728"/>
                    </a:lnTo>
                    <a:lnTo>
                      <a:pt x="2208" y="1728"/>
                    </a:lnTo>
                    <a:lnTo>
                      <a:pt x="2304" y="1632"/>
                    </a:lnTo>
                    <a:lnTo>
                      <a:pt x="2736" y="1872"/>
                    </a:lnTo>
                    <a:lnTo>
                      <a:pt x="2640" y="1920"/>
                    </a:lnTo>
                    <a:lnTo>
                      <a:pt x="2304" y="1824"/>
                    </a:lnTo>
                    <a:lnTo>
                      <a:pt x="2160" y="1872"/>
                    </a:lnTo>
                    <a:lnTo>
                      <a:pt x="1632" y="1920"/>
                    </a:lnTo>
                    <a:lnTo>
                      <a:pt x="1440" y="1920"/>
                    </a:lnTo>
                    <a:lnTo>
                      <a:pt x="480" y="1824"/>
                    </a:lnTo>
                    <a:lnTo>
                      <a:pt x="192" y="1872"/>
                    </a:lnTo>
                    <a:lnTo>
                      <a:pt x="96" y="1680"/>
                    </a:lnTo>
                    <a:lnTo>
                      <a:pt x="288" y="1440"/>
                    </a:lnTo>
                    <a:lnTo>
                      <a:pt x="336" y="1104"/>
                    </a:lnTo>
                    <a:lnTo>
                      <a:pt x="144" y="864"/>
                    </a:lnTo>
                    <a:lnTo>
                      <a:pt x="240" y="624"/>
                    </a:lnTo>
                    <a:lnTo>
                      <a:pt x="48" y="528"/>
                    </a:lnTo>
                    <a:lnTo>
                      <a:pt x="0" y="0"/>
                    </a:lnTo>
                    <a:close/>
                  </a:path>
                </a:pathLst>
              </a:custGeom>
              <a:noFill/>
              <a:ln w="9525" cap="flat" cmpd="sng">
                <a:solidFill>
                  <a:schemeClr val="bg2"/>
                </a:solidFill>
                <a:prstDash val="solid"/>
                <a:round/>
                <a:headEnd type="none" w="med" len="med"/>
                <a:tailEnd type="none" w="med" len="med"/>
              </a:ln>
              <a:effectLst/>
              <a:extLst>
                <a:ext uri="{909E8E84-426E-40DD-AFC4-6F175D3DCCD1}">
                  <a14:hiddenFill xmlns:a14="http://schemas.microsoft.com/office/drawing/2010/main">
                    <a:gradFill rotWithShape="0">
                      <a:gsLst>
                        <a:gs pos="0">
                          <a:schemeClr val="bg2"/>
                        </a:gs>
                        <a:gs pos="100000">
                          <a:schemeClr val="bg1"/>
                        </a:gs>
                      </a:gsLst>
                      <a:lin ang="18900000" scaled="1"/>
                    </a:gra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grpSp>
          <p:nvGrpSpPr>
            <p:cNvPr id="67601" name="Group 17"/>
            <p:cNvGrpSpPr>
              <a:grpSpLocks/>
            </p:cNvGrpSpPr>
            <p:nvPr userDrawn="1"/>
          </p:nvGrpSpPr>
          <p:grpSpPr bwMode="auto">
            <a:xfrm>
              <a:off x="0" y="2291"/>
              <a:ext cx="1385" cy="1702"/>
              <a:chOff x="0" y="2291"/>
              <a:chExt cx="1385" cy="1702"/>
            </a:xfrm>
          </p:grpSpPr>
          <p:sp>
            <p:nvSpPr>
              <p:cNvPr id="67602" name="Rectangle 18"/>
              <p:cNvSpPr>
                <a:spLocks noChangeArrowheads="1"/>
              </p:cNvSpPr>
              <p:nvPr userDrawn="1"/>
            </p:nvSpPr>
            <p:spPr bwMode="ltGray">
              <a:xfrm rot="6798887">
                <a:off x="62" y="388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03" name="Rectangle 19"/>
              <p:cNvSpPr>
                <a:spLocks noChangeArrowheads="1"/>
              </p:cNvSpPr>
              <p:nvPr userDrawn="1"/>
            </p:nvSpPr>
            <p:spPr bwMode="ltGray">
              <a:xfrm rot="6798887">
                <a:off x="33" y="3880"/>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04" name="Rectangle 20"/>
              <p:cNvSpPr>
                <a:spLocks noChangeArrowheads="1"/>
              </p:cNvSpPr>
              <p:nvPr userDrawn="1"/>
            </p:nvSpPr>
            <p:spPr bwMode="ltGray">
              <a:xfrm rot="6798887">
                <a:off x="6" y="3875"/>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05" name="Rectangle 21"/>
              <p:cNvSpPr>
                <a:spLocks noChangeArrowheads="1"/>
              </p:cNvSpPr>
              <p:nvPr userDrawn="1"/>
            </p:nvSpPr>
            <p:spPr bwMode="ltGray">
              <a:xfrm rot="5999912">
                <a:off x="209" y="388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06" name="Rectangle 22"/>
              <p:cNvSpPr>
                <a:spLocks noChangeArrowheads="1"/>
              </p:cNvSpPr>
              <p:nvPr userDrawn="1"/>
            </p:nvSpPr>
            <p:spPr bwMode="ltGray">
              <a:xfrm rot="5999912">
                <a:off x="182" y="388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07" name="Rectangle 23"/>
              <p:cNvSpPr>
                <a:spLocks noChangeArrowheads="1"/>
              </p:cNvSpPr>
              <p:nvPr userDrawn="1"/>
            </p:nvSpPr>
            <p:spPr bwMode="ltGray">
              <a:xfrm rot="6250138">
                <a:off x="152" y="3888"/>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08" name="Rectangle 24"/>
              <p:cNvSpPr>
                <a:spLocks noChangeArrowheads="1"/>
              </p:cNvSpPr>
              <p:nvPr userDrawn="1"/>
            </p:nvSpPr>
            <p:spPr bwMode="ltGray">
              <a:xfrm rot="6238076">
                <a:off x="123" y="388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09" name="Rectangle 25"/>
              <p:cNvSpPr>
                <a:spLocks noChangeArrowheads="1"/>
              </p:cNvSpPr>
              <p:nvPr userDrawn="1"/>
            </p:nvSpPr>
            <p:spPr bwMode="ltGray">
              <a:xfrm rot="5380717">
                <a:off x="363" y="386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10" name="Rectangle 26"/>
              <p:cNvSpPr>
                <a:spLocks noChangeArrowheads="1"/>
              </p:cNvSpPr>
              <p:nvPr userDrawn="1"/>
            </p:nvSpPr>
            <p:spPr bwMode="ltGray">
              <a:xfrm rot="5380717">
                <a:off x="332" y="3872"/>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11" name="Rectangle 27"/>
              <p:cNvSpPr>
                <a:spLocks noChangeArrowheads="1"/>
              </p:cNvSpPr>
              <p:nvPr userDrawn="1"/>
            </p:nvSpPr>
            <p:spPr bwMode="ltGray">
              <a:xfrm rot="5583200">
                <a:off x="302" y="387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12" name="Rectangle 28"/>
              <p:cNvSpPr>
                <a:spLocks noChangeArrowheads="1"/>
              </p:cNvSpPr>
              <p:nvPr userDrawn="1"/>
            </p:nvSpPr>
            <p:spPr bwMode="ltGray">
              <a:xfrm rot="5737625">
                <a:off x="270" y="3882"/>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13" name="Rectangle 29"/>
              <p:cNvSpPr>
                <a:spLocks noChangeArrowheads="1"/>
              </p:cNvSpPr>
              <p:nvPr userDrawn="1"/>
            </p:nvSpPr>
            <p:spPr bwMode="ltGray">
              <a:xfrm rot="4715477">
                <a:off x="516" y="382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14" name="Rectangle 30"/>
              <p:cNvSpPr>
                <a:spLocks noChangeArrowheads="1"/>
              </p:cNvSpPr>
              <p:nvPr userDrawn="1"/>
            </p:nvSpPr>
            <p:spPr bwMode="ltGray">
              <a:xfrm rot="4924949">
                <a:off x="486" y="383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15" name="Rectangle 31"/>
              <p:cNvSpPr>
                <a:spLocks noChangeArrowheads="1"/>
              </p:cNvSpPr>
              <p:nvPr userDrawn="1"/>
            </p:nvSpPr>
            <p:spPr bwMode="ltGray">
              <a:xfrm rot="4924949">
                <a:off x="456" y="384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16" name="Rectangle 32"/>
              <p:cNvSpPr>
                <a:spLocks noChangeArrowheads="1"/>
              </p:cNvSpPr>
              <p:nvPr userDrawn="1"/>
            </p:nvSpPr>
            <p:spPr bwMode="ltGray">
              <a:xfrm rot="5041352">
                <a:off x="426" y="3851"/>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17" name="Rectangle 33"/>
              <p:cNvSpPr>
                <a:spLocks noChangeArrowheads="1"/>
              </p:cNvSpPr>
              <p:nvPr userDrawn="1"/>
            </p:nvSpPr>
            <p:spPr bwMode="ltGray">
              <a:xfrm rot="3816889">
                <a:off x="664" y="376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18" name="Rectangle 34"/>
              <p:cNvSpPr>
                <a:spLocks noChangeArrowheads="1"/>
              </p:cNvSpPr>
              <p:nvPr userDrawn="1"/>
            </p:nvSpPr>
            <p:spPr bwMode="ltGray">
              <a:xfrm rot="3816889">
                <a:off x="634" y="3780"/>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19" name="Rectangle 35"/>
              <p:cNvSpPr>
                <a:spLocks noChangeArrowheads="1"/>
              </p:cNvSpPr>
              <p:nvPr userDrawn="1"/>
            </p:nvSpPr>
            <p:spPr bwMode="ltGray">
              <a:xfrm rot="4104184">
                <a:off x="605" y="3791"/>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20" name="Rectangle 36"/>
              <p:cNvSpPr>
                <a:spLocks noChangeArrowheads="1"/>
              </p:cNvSpPr>
              <p:nvPr userDrawn="1"/>
            </p:nvSpPr>
            <p:spPr bwMode="ltGray">
              <a:xfrm rot="4325343">
                <a:off x="575" y="380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21" name="Rectangle 37"/>
              <p:cNvSpPr>
                <a:spLocks noChangeArrowheads="1"/>
              </p:cNvSpPr>
              <p:nvPr userDrawn="1"/>
            </p:nvSpPr>
            <p:spPr bwMode="ltGray">
              <a:xfrm rot="3368036">
                <a:off x="799" y="3683"/>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22" name="Rectangle 38"/>
              <p:cNvSpPr>
                <a:spLocks noChangeArrowheads="1"/>
              </p:cNvSpPr>
              <p:nvPr userDrawn="1"/>
            </p:nvSpPr>
            <p:spPr bwMode="ltGray">
              <a:xfrm rot="3368036">
                <a:off x="772" y="369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23" name="Rectangle 39"/>
              <p:cNvSpPr>
                <a:spLocks noChangeArrowheads="1"/>
              </p:cNvSpPr>
              <p:nvPr userDrawn="1"/>
            </p:nvSpPr>
            <p:spPr bwMode="ltGray">
              <a:xfrm rot="3368036">
                <a:off x="745" y="3717"/>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24" name="Rectangle 40"/>
              <p:cNvSpPr>
                <a:spLocks noChangeArrowheads="1"/>
              </p:cNvSpPr>
              <p:nvPr userDrawn="1"/>
            </p:nvSpPr>
            <p:spPr bwMode="ltGray">
              <a:xfrm rot="3816889">
                <a:off x="717" y="373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25" name="Rectangle 41"/>
              <p:cNvSpPr>
                <a:spLocks noChangeArrowheads="1"/>
              </p:cNvSpPr>
              <p:nvPr userDrawn="1"/>
            </p:nvSpPr>
            <p:spPr bwMode="ltGray">
              <a:xfrm rot="2302266">
                <a:off x="923" y="358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26" name="Rectangle 42"/>
              <p:cNvSpPr>
                <a:spLocks noChangeArrowheads="1"/>
              </p:cNvSpPr>
              <p:nvPr userDrawn="1"/>
            </p:nvSpPr>
            <p:spPr bwMode="ltGray">
              <a:xfrm rot="2302266">
                <a:off x="899" y="360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27" name="Rectangle 43"/>
              <p:cNvSpPr>
                <a:spLocks noChangeArrowheads="1"/>
              </p:cNvSpPr>
              <p:nvPr userDrawn="1"/>
            </p:nvSpPr>
            <p:spPr bwMode="ltGray">
              <a:xfrm rot="2707562">
                <a:off x="876" y="3626"/>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28" name="Rectangle 44"/>
              <p:cNvSpPr>
                <a:spLocks noChangeArrowheads="1"/>
              </p:cNvSpPr>
              <p:nvPr userDrawn="1"/>
            </p:nvSpPr>
            <p:spPr bwMode="ltGray">
              <a:xfrm rot="2707562">
                <a:off x="850" y="3644"/>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29" name="Rectangle 45"/>
              <p:cNvSpPr>
                <a:spLocks noChangeArrowheads="1"/>
              </p:cNvSpPr>
              <p:nvPr userDrawn="1"/>
            </p:nvSpPr>
            <p:spPr bwMode="ltGray">
              <a:xfrm rot="1525830">
                <a:off x="1027" y="3473"/>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30" name="Rectangle 46"/>
              <p:cNvSpPr>
                <a:spLocks noChangeArrowheads="1"/>
              </p:cNvSpPr>
              <p:nvPr userDrawn="1"/>
            </p:nvSpPr>
            <p:spPr bwMode="ltGray">
              <a:xfrm rot="1525830">
                <a:off x="1009" y="349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31" name="Rectangle 47"/>
              <p:cNvSpPr>
                <a:spLocks noChangeArrowheads="1"/>
              </p:cNvSpPr>
              <p:nvPr userDrawn="1"/>
            </p:nvSpPr>
            <p:spPr bwMode="ltGray">
              <a:xfrm rot="1788117">
                <a:off x="990" y="351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32" name="Rectangle 48"/>
              <p:cNvSpPr>
                <a:spLocks noChangeArrowheads="1"/>
              </p:cNvSpPr>
              <p:nvPr userDrawn="1"/>
            </p:nvSpPr>
            <p:spPr bwMode="ltGray">
              <a:xfrm rot="1788117">
                <a:off x="969" y="354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33" name="Rectangle 49"/>
              <p:cNvSpPr>
                <a:spLocks noChangeArrowheads="1"/>
              </p:cNvSpPr>
              <p:nvPr userDrawn="1"/>
            </p:nvSpPr>
            <p:spPr bwMode="ltGray">
              <a:xfrm rot="841630">
                <a:off x="1113" y="3355"/>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34" name="Rectangle 50"/>
              <p:cNvSpPr>
                <a:spLocks noChangeArrowheads="1"/>
              </p:cNvSpPr>
              <p:nvPr userDrawn="1"/>
            </p:nvSpPr>
            <p:spPr bwMode="ltGray">
              <a:xfrm rot="841630">
                <a:off x="1100" y="3378"/>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35" name="Rectangle 51"/>
              <p:cNvSpPr>
                <a:spLocks noChangeArrowheads="1"/>
              </p:cNvSpPr>
              <p:nvPr userDrawn="1"/>
            </p:nvSpPr>
            <p:spPr bwMode="ltGray">
              <a:xfrm rot="1308689">
                <a:off x="1086" y="340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36" name="Rectangle 52"/>
              <p:cNvSpPr>
                <a:spLocks noChangeArrowheads="1"/>
              </p:cNvSpPr>
              <p:nvPr userDrawn="1"/>
            </p:nvSpPr>
            <p:spPr bwMode="ltGray">
              <a:xfrm rot="1308689">
                <a:off x="1064" y="342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37" name="Rectangle 53"/>
              <p:cNvSpPr>
                <a:spLocks noChangeArrowheads="1"/>
              </p:cNvSpPr>
              <p:nvPr userDrawn="1"/>
            </p:nvSpPr>
            <p:spPr bwMode="ltGray">
              <a:xfrm rot="469913">
                <a:off x="1172" y="3225"/>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38" name="Rectangle 54"/>
              <p:cNvSpPr>
                <a:spLocks noChangeArrowheads="1"/>
              </p:cNvSpPr>
              <p:nvPr userDrawn="1"/>
            </p:nvSpPr>
            <p:spPr bwMode="ltGray">
              <a:xfrm rot="559869">
                <a:off x="1162" y="3250"/>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39" name="Rectangle 55"/>
              <p:cNvSpPr>
                <a:spLocks noChangeArrowheads="1"/>
              </p:cNvSpPr>
              <p:nvPr userDrawn="1"/>
            </p:nvSpPr>
            <p:spPr bwMode="ltGray">
              <a:xfrm rot="734079">
                <a:off x="1154" y="327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40" name="Rectangle 56"/>
              <p:cNvSpPr>
                <a:spLocks noChangeArrowheads="1"/>
              </p:cNvSpPr>
              <p:nvPr userDrawn="1"/>
            </p:nvSpPr>
            <p:spPr bwMode="ltGray">
              <a:xfrm rot="734079">
                <a:off x="1141" y="3304"/>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41" name="Rectangle 57"/>
              <p:cNvSpPr>
                <a:spLocks noChangeArrowheads="1"/>
              </p:cNvSpPr>
              <p:nvPr userDrawn="1"/>
            </p:nvSpPr>
            <p:spPr bwMode="ltGray">
              <a:xfrm rot="-293905">
                <a:off x="1211" y="309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42" name="Rectangle 58"/>
              <p:cNvSpPr>
                <a:spLocks noChangeArrowheads="1"/>
              </p:cNvSpPr>
              <p:nvPr userDrawn="1"/>
            </p:nvSpPr>
            <p:spPr bwMode="ltGray">
              <a:xfrm rot="-8">
                <a:off x="1201" y="3122"/>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43" name="Rectangle 59"/>
              <p:cNvSpPr>
                <a:spLocks noChangeArrowheads="1"/>
              </p:cNvSpPr>
              <p:nvPr userDrawn="1"/>
            </p:nvSpPr>
            <p:spPr bwMode="ltGray">
              <a:xfrm rot="-8">
                <a:off x="1200" y="3147"/>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44" name="Rectangle 60"/>
              <p:cNvSpPr>
                <a:spLocks noChangeArrowheads="1"/>
              </p:cNvSpPr>
              <p:nvPr userDrawn="1"/>
            </p:nvSpPr>
            <p:spPr bwMode="ltGray">
              <a:xfrm rot="214188">
                <a:off x="1189" y="317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45" name="Rectangle 61"/>
              <p:cNvSpPr>
                <a:spLocks noChangeArrowheads="1"/>
              </p:cNvSpPr>
              <p:nvPr userDrawn="1"/>
            </p:nvSpPr>
            <p:spPr bwMode="ltGray">
              <a:xfrm rot="-682388">
                <a:off x="1219" y="296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46" name="Rectangle 62"/>
              <p:cNvSpPr>
                <a:spLocks noChangeArrowheads="1"/>
              </p:cNvSpPr>
              <p:nvPr userDrawn="1"/>
            </p:nvSpPr>
            <p:spPr bwMode="ltGray">
              <a:xfrm rot="-480400">
                <a:off x="1220" y="2991"/>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47" name="Rectangle 63"/>
              <p:cNvSpPr>
                <a:spLocks noChangeArrowheads="1"/>
              </p:cNvSpPr>
              <p:nvPr userDrawn="1"/>
            </p:nvSpPr>
            <p:spPr bwMode="ltGray">
              <a:xfrm rot="-480400">
                <a:off x="1220" y="301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48" name="Rectangle 64"/>
              <p:cNvSpPr>
                <a:spLocks noChangeArrowheads="1"/>
              </p:cNvSpPr>
              <p:nvPr userDrawn="1"/>
            </p:nvSpPr>
            <p:spPr bwMode="ltGray">
              <a:xfrm rot="-270546">
                <a:off x="1219" y="3041"/>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49" name="Rectangle 65"/>
              <p:cNvSpPr>
                <a:spLocks noChangeArrowheads="1"/>
              </p:cNvSpPr>
              <p:nvPr userDrawn="1"/>
            </p:nvSpPr>
            <p:spPr bwMode="ltGray">
              <a:xfrm rot="-1132286">
                <a:off x="1207" y="2843"/>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50" name="Rectangle 66"/>
              <p:cNvSpPr>
                <a:spLocks noChangeArrowheads="1"/>
              </p:cNvSpPr>
              <p:nvPr userDrawn="1"/>
            </p:nvSpPr>
            <p:spPr bwMode="ltGray">
              <a:xfrm rot="-969272">
                <a:off x="1213" y="286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51" name="Rectangle 67"/>
              <p:cNvSpPr>
                <a:spLocks noChangeArrowheads="1"/>
              </p:cNvSpPr>
              <p:nvPr userDrawn="1"/>
            </p:nvSpPr>
            <p:spPr bwMode="ltGray">
              <a:xfrm rot="-969272">
                <a:off x="1216" y="288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52" name="Rectangle 68"/>
              <p:cNvSpPr>
                <a:spLocks noChangeArrowheads="1"/>
              </p:cNvSpPr>
              <p:nvPr userDrawn="1"/>
            </p:nvSpPr>
            <p:spPr bwMode="ltGray">
              <a:xfrm rot="-806259">
                <a:off x="1219" y="291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53" name="Rectangle 69"/>
              <p:cNvSpPr>
                <a:spLocks noChangeArrowheads="1"/>
              </p:cNvSpPr>
              <p:nvPr userDrawn="1"/>
            </p:nvSpPr>
            <p:spPr bwMode="ltGray">
              <a:xfrm rot="-1543941">
                <a:off x="1165" y="272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54" name="Rectangle 70"/>
              <p:cNvSpPr>
                <a:spLocks noChangeArrowheads="1"/>
              </p:cNvSpPr>
              <p:nvPr userDrawn="1"/>
            </p:nvSpPr>
            <p:spPr bwMode="ltGray">
              <a:xfrm rot="-1341953">
                <a:off x="1176" y="2752"/>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55" name="Rectangle 71"/>
              <p:cNvSpPr>
                <a:spLocks noChangeArrowheads="1"/>
              </p:cNvSpPr>
              <p:nvPr userDrawn="1"/>
            </p:nvSpPr>
            <p:spPr bwMode="ltGray">
              <a:xfrm rot="-1341953">
                <a:off x="1184" y="277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56" name="Rectangle 72"/>
              <p:cNvSpPr>
                <a:spLocks noChangeArrowheads="1"/>
              </p:cNvSpPr>
              <p:nvPr userDrawn="1"/>
            </p:nvSpPr>
            <p:spPr bwMode="ltGray">
              <a:xfrm rot="-1341953">
                <a:off x="1194" y="279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57" name="Rectangle 73"/>
              <p:cNvSpPr>
                <a:spLocks noChangeArrowheads="1"/>
              </p:cNvSpPr>
              <p:nvPr userDrawn="1"/>
            </p:nvSpPr>
            <p:spPr bwMode="ltGray">
              <a:xfrm rot="-1928746">
                <a:off x="1101" y="262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58" name="Rectangle 74"/>
              <p:cNvSpPr>
                <a:spLocks noChangeArrowheads="1"/>
              </p:cNvSpPr>
              <p:nvPr userDrawn="1"/>
            </p:nvSpPr>
            <p:spPr bwMode="ltGray">
              <a:xfrm rot="-1844175">
                <a:off x="1114" y="2645"/>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59" name="Rectangle 75"/>
              <p:cNvSpPr>
                <a:spLocks noChangeArrowheads="1"/>
              </p:cNvSpPr>
              <p:nvPr userDrawn="1"/>
            </p:nvSpPr>
            <p:spPr bwMode="ltGray">
              <a:xfrm rot="-1752383">
                <a:off x="1129" y="266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60" name="Rectangle 76"/>
              <p:cNvSpPr>
                <a:spLocks noChangeArrowheads="1"/>
              </p:cNvSpPr>
              <p:nvPr userDrawn="1"/>
            </p:nvSpPr>
            <p:spPr bwMode="ltGray">
              <a:xfrm rot="-1752383">
                <a:off x="1142" y="268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61" name="Rectangle 77"/>
              <p:cNvSpPr>
                <a:spLocks noChangeArrowheads="1"/>
              </p:cNvSpPr>
              <p:nvPr userDrawn="1"/>
            </p:nvSpPr>
            <p:spPr bwMode="ltGray">
              <a:xfrm rot="-2466736">
                <a:off x="1014" y="2538"/>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62" name="Rectangle 78"/>
              <p:cNvSpPr>
                <a:spLocks noChangeArrowheads="1"/>
              </p:cNvSpPr>
              <p:nvPr userDrawn="1"/>
            </p:nvSpPr>
            <p:spPr bwMode="ltGray">
              <a:xfrm rot="-2466736">
                <a:off x="1035" y="255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63" name="Rectangle 79"/>
              <p:cNvSpPr>
                <a:spLocks noChangeArrowheads="1"/>
              </p:cNvSpPr>
              <p:nvPr userDrawn="1"/>
            </p:nvSpPr>
            <p:spPr bwMode="ltGray">
              <a:xfrm rot="-2466736">
                <a:off x="1050" y="2574"/>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64" name="Rectangle 80"/>
              <p:cNvSpPr>
                <a:spLocks noChangeArrowheads="1"/>
              </p:cNvSpPr>
              <p:nvPr userDrawn="1"/>
            </p:nvSpPr>
            <p:spPr bwMode="ltGray">
              <a:xfrm rot="-2342866">
                <a:off x="1068" y="2590"/>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65" name="Freeform 81"/>
              <p:cNvSpPr>
                <a:spLocks/>
              </p:cNvSpPr>
              <p:nvPr userDrawn="1"/>
            </p:nvSpPr>
            <p:spPr bwMode="ltGray">
              <a:xfrm>
                <a:off x="486" y="2563"/>
                <a:ext cx="180" cy="151"/>
              </a:xfrm>
              <a:custGeom>
                <a:avLst/>
                <a:gdLst>
                  <a:gd name="T0" fmla="*/ 0 w 180"/>
                  <a:gd name="T1" fmla="*/ 144 h 151"/>
                  <a:gd name="T2" fmla="*/ 28 w 180"/>
                  <a:gd name="T3" fmla="*/ 147 h 151"/>
                  <a:gd name="T4" fmla="*/ 64 w 180"/>
                  <a:gd name="T5" fmla="*/ 46 h 151"/>
                  <a:gd name="T6" fmla="*/ 94 w 180"/>
                  <a:gd name="T7" fmla="*/ 151 h 151"/>
                  <a:gd name="T8" fmla="*/ 129 w 180"/>
                  <a:gd name="T9" fmla="*/ 151 h 151"/>
                  <a:gd name="T10" fmla="*/ 180 w 180"/>
                  <a:gd name="T11" fmla="*/ 9 h 151"/>
                  <a:gd name="T12" fmla="*/ 148 w 180"/>
                  <a:gd name="T13" fmla="*/ 10 h 151"/>
                  <a:gd name="T14" fmla="*/ 112 w 180"/>
                  <a:gd name="T15" fmla="*/ 112 h 151"/>
                  <a:gd name="T16" fmla="*/ 79 w 180"/>
                  <a:gd name="T17" fmla="*/ 0 h 151"/>
                  <a:gd name="T18" fmla="*/ 48 w 180"/>
                  <a:gd name="T19" fmla="*/ 0 h 151"/>
                  <a:gd name="T20" fmla="*/ 0 w 180"/>
                  <a:gd name="T21" fmla="*/ 144 h 1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80" h="151">
                    <a:moveTo>
                      <a:pt x="0" y="144"/>
                    </a:moveTo>
                    <a:lnTo>
                      <a:pt x="28" y="147"/>
                    </a:lnTo>
                    <a:lnTo>
                      <a:pt x="64" y="46"/>
                    </a:lnTo>
                    <a:lnTo>
                      <a:pt x="94" y="151"/>
                    </a:lnTo>
                    <a:lnTo>
                      <a:pt x="129" y="151"/>
                    </a:lnTo>
                    <a:lnTo>
                      <a:pt x="180" y="9"/>
                    </a:lnTo>
                    <a:lnTo>
                      <a:pt x="148" y="10"/>
                    </a:lnTo>
                    <a:lnTo>
                      <a:pt x="112" y="112"/>
                    </a:lnTo>
                    <a:lnTo>
                      <a:pt x="79" y="0"/>
                    </a:lnTo>
                    <a:lnTo>
                      <a:pt x="48" y="0"/>
                    </a:lnTo>
                    <a:lnTo>
                      <a:pt x="0" y="144"/>
                    </a:ln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7666" name="Rectangle 82"/>
              <p:cNvSpPr>
                <a:spLocks noChangeArrowheads="1"/>
              </p:cNvSpPr>
              <p:nvPr userDrawn="1"/>
            </p:nvSpPr>
            <p:spPr bwMode="ltGray">
              <a:xfrm rot="6575641">
                <a:off x="-217" y="3138"/>
                <a:ext cx="122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67" name="Rectangle 83"/>
              <p:cNvSpPr>
                <a:spLocks noChangeArrowheads="1"/>
              </p:cNvSpPr>
              <p:nvPr userDrawn="1"/>
            </p:nvSpPr>
            <p:spPr bwMode="ltGray">
              <a:xfrm rot="238799">
                <a:off x="4" y="3146"/>
                <a:ext cx="103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68" name="Rectangle 84"/>
              <p:cNvSpPr>
                <a:spLocks noChangeArrowheads="1"/>
              </p:cNvSpPr>
              <p:nvPr userDrawn="1"/>
            </p:nvSpPr>
            <p:spPr bwMode="ltGray">
              <a:xfrm rot="-2957028">
                <a:off x="907" y="247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69" name="Rectangle 85"/>
              <p:cNvSpPr>
                <a:spLocks noChangeArrowheads="1"/>
              </p:cNvSpPr>
              <p:nvPr userDrawn="1"/>
            </p:nvSpPr>
            <p:spPr bwMode="ltGray">
              <a:xfrm rot="-2957028">
                <a:off x="930" y="2486"/>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70" name="Rectangle 86"/>
              <p:cNvSpPr>
                <a:spLocks noChangeArrowheads="1"/>
              </p:cNvSpPr>
              <p:nvPr userDrawn="1"/>
            </p:nvSpPr>
            <p:spPr bwMode="ltGray">
              <a:xfrm rot="-2957028">
                <a:off x="954" y="2497"/>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71" name="Rectangle 87"/>
              <p:cNvSpPr>
                <a:spLocks noChangeArrowheads="1"/>
              </p:cNvSpPr>
              <p:nvPr userDrawn="1"/>
            </p:nvSpPr>
            <p:spPr bwMode="ltGray">
              <a:xfrm rot="-2661033">
                <a:off x="974" y="2509"/>
                <a:ext cx="86"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72" name="Rectangle 88"/>
              <p:cNvSpPr>
                <a:spLocks noChangeArrowheads="1"/>
              </p:cNvSpPr>
              <p:nvPr userDrawn="1"/>
            </p:nvSpPr>
            <p:spPr bwMode="ltGray">
              <a:xfrm rot="-3638503">
                <a:off x="788" y="2426"/>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73" name="Rectangle 89"/>
              <p:cNvSpPr>
                <a:spLocks noChangeArrowheads="1"/>
              </p:cNvSpPr>
              <p:nvPr userDrawn="1"/>
            </p:nvSpPr>
            <p:spPr bwMode="ltGray">
              <a:xfrm rot="-3638503">
                <a:off x="815" y="2434"/>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74" name="Rectangle 90"/>
              <p:cNvSpPr>
                <a:spLocks noChangeArrowheads="1"/>
              </p:cNvSpPr>
              <p:nvPr userDrawn="1"/>
            </p:nvSpPr>
            <p:spPr bwMode="ltGray">
              <a:xfrm rot="-3514633">
                <a:off x="837" y="2441"/>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75" name="Rectangle 91"/>
              <p:cNvSpPr>
                <a:spLocks noChangeArrowheads="1"/>
              </p:cNvSpPr>
              <p:nvPr userDrawn="1"/>
            </p:nvSpPr>
            <p:spPr bwMode="ltGray">
              <a:xfrm rot="-3220799">
                <a:off x="862" y="2453"/>
                <a:ext cx="8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76" name="Rectangle 92"/>
              <p:cNvSpPr>
                <a:spLocks noChangeArrowheads="1"/>
              </p:cNvSpPr>
              <p:nvPr userDrawn="1"/>
            </p:nvSpPr>
            <p:spPr bwMode="ltGray">
              <a:xfrm rot="-4338250">
                <a:off x="649" y="2396"/>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77" name="Rectangle 93"/>
              <p:cNvSpPr>
                <a:spLocks noChangeArrowheads="1"/>
              </p:cNvSpPr>
              <p:nvPr userDrawn="1"/>
            </p:nvSpPr>
            <p:spPr bwMode="ltGray">
              <a:xfrm rot="-4250359">
                <a:off x="677" y="2402"/>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78" name="Rectangle 94"/>
              <p:cNvSpPr>
                <a:spLocks noChangeArrowheads="1"/>
              </p:cNvSpPr>
              <p:nvPr userDrawn="1"/>
            </p:nvSpPr>
            <p:spPr bwMode="ltGray">
              <a:xfrm rot="-4250359">
                <a:off x="707" y="2407"/>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79" name="Rectangle 95"/>
              <p:cNvSpPr>
                <a:spLocks noChangeArrowheads="1"/>
              </p:cNvSpPr>
              <p:nvPr userDrawn="1"/>
            </p:nvSpPr>
            <p:spPr bwMode="ltGray">
              <a:xfrm rot="-3989246">
                <a:off x="737" y="2411"/>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80" name="Rectangle 96"/>
              <p:cNvSpPr>
                <a:spLocks noChangeArrowheads="1"/>
              </p:cNvSpPr>
              <p:nvPr userDrawn="1"/>
            </p:nvSpPr>
            <p:spPr bwMode="ltGray">
              <a:xfrm rot="-4862215">
                <a:off x="503" y="239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81" name="Rectangle 97"/>
              <p:cNvSpPr>
                <a:spLocks noChangeArrowheads="1"/>
              </p:cNvSpPr>
              <p:nvPr userDrawn="1"/>
            </p:nvSpPr>
            <p:spPr bwMode="ltGray">
              <a:xfrm rot="-4673370">
                <a:off x="533" y="239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82" name="Rectangle 98"/>
              <p:cNvSpPr>
                <a:spLocks noChangeArrowheads="1"/>
              </p:cNvSpPr>
              <p:nvPr userDrawn="1"/>
            </p:nvSpPr>
            <p:spPr bwMode="ltGray">
              <a:xfrm rot="-4646721">
                <a:off x="563" y="2390"/>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83" name="Rectangle 99"/>
              <p:cNvSpPr>
                <a:spLocks noChangeArrowheads="1"/>
              </p:cNvSpPr>
              <p:nvPr userDrawn="1"/>
            </p:nvSpPr>
            <p:spPr bwMode="ltGray">
              <a:xfrm rot="-4580623">
                <a:off x="594" y="2391"/>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84" name="Rectangle 100"/>
              <p:cNvSpPr>
                <a:spLocks noChangeArrowheads="1"/>
              </p:cNvSpPr>
              <p:nvPr userDrawn="1"/>
            </p:nvSpPr>
            <p:spPr bwMode="ltGray">
              <a:xfrm rot="-5195129">
                <a:off x="355" y="2414"/>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85" name="Rectangle 101"/>
              <p:cNvSpPr>
                <a:spLocks noChangeArrowheads="1"/>
              </p:cNvSpPr>
              <p:nvPr userDrawn="1"/>
            </p:nvSpPr>
            <p:spPr bwMode="ltGray">
              <a:xfrm rot="-5360484">
                <a:off x="385" y="2409"/>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86" name="Rectangle 102"/>
              <p:cNvSpPr>
                <a:spLocks noChangeArrowheads="1"/>
              </p:cNvSpPr>
              <p:nvPr userDrawn="1"/>
            </p:nvSpPr>
            <p:spPr bwMode="ltGray">
              <a:xfrm rot="-5288939">
                <a:off x="418" y="2405"/>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87" name="Rectangle 103"/>
              <p:cNvSpPr>
                <a:spLocks noChangeArrowheads="1"/>
              </p:cNvSpPr>
              <p:nvPr userDrawn="1"/>
            </p:nvSpPr>
            <p:spPr bwMode="ltGray">
              <a:xfrm rot="-5164854">
                <a:off x="449" y="2400"/>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88" name="Rectangle 104"/>
              <p:cNvSpPr>
                <a:spLocks noChangeArrowheads="1"/>
              </p:cNvSpPr>
              <p:nvPr userDrawn="1"/>
            </p:nvSpPr>
            <p:spPr bwMode="ltGray">
              <a:xfrm rot="-6132163">
                <a:off x="206" y="245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89" name="Rectangle 105"/>
              <p:cNvSpPr>
                <a:spLocks noChangeArrowheads="1"/>
              </p:cNvSpPr>
              <p:nvPr userDrawn="1"/>
            </p:nvSpPr>
            <p:spPr bwMode="ltGray">
              <a:xfrm rot="-6220433">
                <a:off x="237" y="244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90" name="Rectangle 106"/>
              <p:cNvSpPr>
                <a:spLocks noChangeArrowheads="1"/>
              </p:cNvSpPr>
              <p:nvPr userDrawn="1"/>
            </p:nvSpPr>
            <p:spPr bwMode="ltGray">
              <a:xfrm rot="-6110943">
                <a:off x="266" y="243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91" name="Rectangle 107"/>
              <p:cNvSpPr>
                <a:spLocks noChangeArrowheads="1"/>
              </p:cNvSpPr>
              <p:nvPr userDrawn="1"/>
            </p:nvSpPr>
            <p:spPr bwMode="ltGray">
              <a:xfrm rot="-5919570">
                <a:off x="292" y="2427"/>
                <a:ext cx="69"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92" name="Rectangle 108"/>
              <p:cNvSpPr>
                <a:spLocks noChangeArrowheads="1"/>
              </p:cNvSpPr>
              <p:nvPr userDrawn="1"/>
            </p:nvSpPr>
            <p:spPr bwMode="ltGray">
              <a:xfrm rot="-7376291">
                <a:off x="5" y="2549"/>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93" name="Rectangle 109"/>
              <p:cNvSpPr>
                <a:spLocks noChangeArrowheads="1"/>
              </p:cNvSpPr>
              <p:nvPr userDrawn="1"/>
            </p:nvSpPr>
            <p:spPr bwMode="ltGray">
              <a:xfrm rot="-7168347">
                <a:off x="64" y="2517"/>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94" name="Rectangle 110"/>
              <p:cNvSpPr>
                <a:spLocks noChangeArrowheads="1"/>
              </p:cNvSpPr>
              <p:nvPr userDrawn="1"/>
            </p:nvSpPr>
            <p:spPr bwMode="ltGray">
              <a:xfrm rot="-6802416">
                <a:off x="92" y="250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95" name="Rectangle 111"/>
              <p:cNvSpPr>
                <a:spLocks noChangeArrowheads="1"/>
              </p:cNvSpPr>
              <p:nvPr userDrawn="1"/>
            </p:nvSpPr>
            <p:spPr bwMode="ltGray">
              <a:xfrm rot="-6802416">
                <a:off x="119" y="2492"/>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96" name="Rectangle 112"/>
              <p:cNvSpPr>
                <a:spLocks noChangeArrowheads="1"/>
              </p:cNvSpPr>
              <p:nvPr userDrawn="1"/>
            </p:nvSpPr>
            <p:spPr bwMode="ltGray">
              <a:xfrm rot="-6457704">
                <a:off x="150" y="2478"/>
                <a:ext cx="6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97" name="Rectangle 113"/>
              <p:cNvSpPr>
                <a:spLocks noChangeArrowheads="1"/>
              </p:cNvSpPr>
              <p:nvPr userDrawn="1"/>
            </p:nvSpPr>
            <p:spPr bwMode="ltGray">
              <a:xfrm rot="-1876771">
                <a:off x="0" y="3363"/>
                <a:ext cx="7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98" name="Rectangle 114"/>
              <p:cNvSpPr>
                <a:spLocks noChangeArrowheads="1"/>
              </p:cNvSpPr>
              <p:nvPr userDrawn="1"/>
            </p:nvSpPr>
            <p:spPr bwMode="ltGray">
              <a:xfrm rot="3283992">
                <a:off x="511" y="3478"/>
                <a:ext cx="24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699" name="Rectangle 115"/>
              <p:cNvSpPr>
                <a:spLocks noChangeArrowheads="1"/>
              </p:cNvSpPr>
              <p:nvPr userDrawn="1"/>
            </p:nvSpPr>
            <p:spPr bwMode="ltGray">
              <a:xfrm rot="3283992">
                <a:off x="35" y="2798"/>
                <a:ext cx="24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700" name="Rectangle 116"/>
              <p:cNvSpPr>
                <a:spLocks noChangeArrowheads="1"/>
              </p:cNvSpPr>
              <p:nvPr userDrawn="1"/>
            </p:nvSpPr>
            <p:spPr bwMode="ltGray">
              <a:xfrm rot="-1876771">
                <a:off x="700" y="2851"/>
                <a:ext cx="31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701" name="Rectangle 117"/>
              <p:cNvSpPr>
                <a:spLocks noChangeArrowheads="1"/>
              </p:cNvSpPr>
              <p:nvPr userDrawn="1"/>
            </p:nvSpPr>
            <p:spPr bwMode="ltGray">
              <a:xfrm rot="5908516">
                <a:off x="200" y="3915"/>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702" name="Rectangle 118"/>
              <p:cNvSpPr>
                <a:spLocks noChangeArrowheads="1"/>
              </p:cNvSpPr>
              <p:nvPr userDrawn="1"/>
            </p:nvSpPr>
            <p:spPr bwMode="ltGray">
              <a:xfrm rot="6683973">
                <a:off x="45" y="3915"/>
                <a:ext cx="144"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703" name="Rectangle 119"/>
              <p:cNvSpPr>
                <a:spLocks noChangeArrowheads="1"/>
              </p:cNvSpPr>
              <p:nvPr userDrawn="1"/>
            </p:nvSpPr>
            <p:spPr bwMode="ltGray">
              <a:xfrm rot="5245609">
                <a:off x="361" y="3893"/>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704" name="Rectangle 120"/>
              <p:cNvSpPr>
                <a:spLocks noChangeArrowheads="1"/>
              </p:cNvSpPr>
              <p:nvPr userDrawn="1"/>
            </p:nvSpPr>
            <p:spPr bwMode="ltGray">
              <a:xfrm rot="4500520">
                <a:off x="522" y="3847"/>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705" name="Rectangle 121"/>
              <p:cNvSpPr>
                <a:spLocks noChangeArrowheads="1"/>
              </p:cNvSpPr>
              <p:nvPr userDrawn="1"/>
            </p:nvSpPr>
            <p:spPr bwMode="ltGray">
              <a:xfrm rot="3805227">
                <a:off x="670" y="3778"/>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706" name="Rectangle 122"/>
              <p:cNvSpPr>
                <a:spLocks noChangeArrowheads="1"/>
              </p:cNvSpPr>
              <p:nvPr userDrawn="1"/>
            </p:nvSpPr>
            <p:spPr bwMode="ltGray">
              <a:xfrm rot="3060138">
                <a:off x="813" y="3688"/>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707" name="Rectangle 123"/>
              <p:cNvSpPr>
                <a:spLocks noChangeArrowheads="1"/>
              </p:cNvSpPr>
              <p:nvPr userDrawn="1"/>
            </p:nvSpPr>
            <p:spPr bwMode="ltGray">
              <a:xfrm rot="2090281">
                <a:off x="938" y="3582"/>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708" name="Rectangle 124"/>
              <p:cNvSpPr>
                <a:spLocks noChangeArrowheads="1"/>
              </p:cNvSpPr>
              <p:nvPr userDrawn="1"/>
            </p:nvSpPr>
            <p:spPr bwMode="ltGray">
              <a:xfrm rot="-7168347">
                <a:off x="-18" y="2506"/>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709" name="Rectangle 125"/>
              <p:cNvSpPr>
                <a:spLocks noChangeArrowheads="1"/>
              </p:cNvSpPr>
              <p:nvPr userDrawn="1"/>
            </p:nvSpPr>
            <p:spPr bwMode="ltGray">
              <a:xfrm rot="-6406501">
                <a:off x="136" y="2433"/>
                <a:ext cx="132"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710" name="Rectangle 126"/>
              <p:cNvSpPr>
                <a:spLocks noChangeArrowheads="1"/>
              </p:cNvSpPr>
              <p:nvPr userDrawn="1"/>
            </p:nvSpPr>
            <p:spPr bwMode="ltGray">
              <a:xfrm rot="-4970620">
                <a:off x="447" y="2364"/>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711" name="Rectangle 127"/>
              <p:cNvSpPr>
                <a:spLocks noChangeArrowheads="1"/>
              </p:cNvSpPr>
              <p:nvPr userDrawn="1"/>
            </p:nvSpPr>
            <p:spPr bwMode="ltGray">
              <a:xfrm rot="-4298502">
                <a:off x="597" y="2360"/>
                <a:ext cx="15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712" name="Rectangle 128"/>
              <p:cNvSpPr>
                <a:spLocks noChangeArrowheads="1"/>
              </p:cNvSpPr>
              <p:nvPr userDrawn="1"/>
            </p:nvSpPr>
            <p:spPr bwMode="ltGray">
              <a:xfrm rot="-3676305">
                <a:off x="739" y="2386"/>
                <a:ext cx="155"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713" name="Rectangle 129"/>
              <p:cNvSpPr>
                <a:spLocks noChangeArrowheads="1"/>
              </p:cNvSpPr>
              <p:nvPr userDrawn="1"/>
            </p:nvSpPr>
            <p:spPr bwMode="ltGray">
              <a:xfrm rot="-3188616">
                <a:off x="869" y="2430"/>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714" name="Rectangle 130"/>
              <p:cNvSpPr>
                <a:spLocks noChangeArrowheads="1"/>
              </p:cNvSpPr>
              <p:nvPr userDrawn="1"/>
            </p:nvSpPr>
            <p:spPr bwMode="ltGray">
              <a:xfrm rot="-2610246">
                <a:off x="984" y="2497"/>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715" name="Rectangle 131"/>
              <p:cNvSpPr>
                <a:spLocks noChangeArrowheads="1"/>
              </p:cNvSpPr>
              <p:nvPr userDrawn="1"/>
            </p:nvSpPr>
            <p:spPr bwMode="ltGray">
              <a:xfrm rot="-2190008">
                <a:off x="1075" y="2585"/>
                <a:ext cx="173"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716" name="Rectangle 132"/>
              <p:cNvSpPr>
                <a:spLocks noChangeArrowheads="1"/>
              </p:cNvSpPr>
              <p:nvPr userDrawn="1"/>
            </p:nvSpPr>
            <p:spPr bwMode="ltGray">
              <a:xfrm rot="-1728558">
                <a:off x="1147" y="2688"/>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717" name="Rectangle 133"/>
              <p:cNvSpPr>
                <a:spLocks noChangeArrowheads="1"/>
              </p:cNvSpPr>
              <p:nvPr userDrawn="1"/>
            </p:nvSpPr>
            <p:spPr bwMode="ltGray">
              <a:xfrm rot="-1172118">
                <a:off x="1198" y="2805"/>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718" name="Rectangle 134"/>
              <p:cNvSpPr>
                <a:spLocks noChangeArrowheads="1"/>
              </p:cNvSpPr>
              <p:nvPr userDrawn="1"/>
            </p:nvSpPr>
            <p:spPr bwMode="ltGray">
              <a:xfrm rot="-753845">
                <a:off x="1218" y="2930"/>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719" name="Rectangle 135"/>
              <p:cNvSpPr>
                <a:spLocks noChangeArrowheads="1"/>
              </p:cNvSpPr>
              <p:nvPr userDrawn="1"/>
            </p:nvSpPr>
            <p:spPr bwMode="ltGray">
              <a:xfrm rot="-287823">
                <a:off x="1213" y="3066"/>
                <a:ext cx="167"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720" name="Rectangle 136"/>
              <p:cNvSpPr>
                <a:spLocks noChangeArrowheads="1"/>
              </p:cNvSpPr>
              <p:nvPr userDrawn="1"/>
            </p:nvSpPr>
            <p:spPr bwMode="ltGray">
              <a:xfrm rot="696741">
                <a:off x="1126" y="3337"/>
                <a:ext cx="15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721" name="Rectangle 137"/>
              <p:cNvSpPr>
                <a:spLocks noChangeArrowheads="1"/>
              </p:cNvSpPr>
              <p:nvPr userDrawn="1"/>
            </p:nvSpPr>
            <p:spPr bwMode="ltGray">
              <a:xfrm rot="1529990">
                <a:off x="1041" y="3465"/>
                <a:ext cx="140"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722" name="Freeform 138"/>
              <p:cNvSpPr>
                <a:spLocks/>
              </p:cNvSpPr>
              <p:nvPr userDrawn="1"/>
            </p:nvSpPr>
            <p:spPr bwMode="ltGray">
              <a:xfrm>
                <a:off x="850" y="3136"/>
                <a:ext cx="204" cy="120"/>
              </a:xfrm>
              <a:custGeom>
                <a:avLst/>
                <a:gdLst>
                  <a:gd name="T0" fmla="*/ 168 w 204"/>
                  <a:gd name="T1" fmla="*/ 120 h 120"/>
                  <a:gd name="T2" fmla="*/ 204 w 204"/>
                  <a:gd name="T3" fmla="*/ 12 h 120"/>
                  <a:gd name="T4" fmla="*/ 42 w 204"/>
                  <a:gd name="T5" fmla="*/ 0 h 120"/>
                  <a:gd name="T6" fmla="*/ 0 w 204"/>
                  <a:gd name="T7" fmla="*/ 108 h 120"/>
                  <a:gd name="T8" fmla="*/ 30 w 204"/>
                  <a:gd name="T9" fmla="*/ 114 h 120"/>
                  <a:gd name="T10" fmla="*/ 60 w 204"/>
                  <a:gd name="T11" fmla="*/ 30 h 120"/>
                  <a:gd name="T12" fmla="*/ 102 w 204"/>
                  <a:gd name="T13" fmla="*/ 36 h 120"/>
                  <a:gd name="T14" fmla="*/ 78 w 204"/>
                  <a:gd name="T15" fmla="*/ 108 h 120"/>
                  <a:gd name="T16" fmla="*/ 102 w 204"/>
                  <a:gd name="T17" fmla="*/ 108 h 120"/>
                  <a:gd name="T18" fmla="*/ 132 w 204"/>
                  <a:gd name="T19" fmla="*/ 36 h 120"/>
                  <a:gd name="T20" fmla="*/ 162 w 204"/>
                  <a:gd name="T21" fmla="*/ 36 h 120"/>
                  <a:gd name="T22" fmla="*/ 138 w 204"/>
                  <a:gd name="T23" fmla="*/ 114 h 120"/>
                  <a:gd name="T24" fmla="*/ 168 w 204"/>
                  <a:gd name="T25" fmla="*/ 12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204" h="120">
                    <a:moveTo>
                      <a:pt x="168" y="120"/>
                    </a:moveTo>
                    <a:lnTo>
                      <a:pt x="204" y="12"/>
                    </a:lnTo>
                    <a:lnTo>
                      <a:pt x="42" y="0"/>
                    </a:lnTo>
                    <a:lnTo>
                      <a:pt x="0" y="108"/>
                    </a:lnTo>
                    <a:lnTo>
                      <a:pt x="30" y="114"/>
                    </a:lnTo>
                    <a:lnTo>
                      <a:pt x="60" y="30"/>
                    </a:lnTo>
                    <a:lnTo>
                      <a:pt x="102" y="36"/>
                    </a:lnTo>
                    <a:lnTo>
                      <a:pt x="78" y="108"/>
                    </a:lnTo>
                    <a:lnTo>
                      <a:pt x="102" y="108"/>
                    </a:lnTo>
                    <a:lnTo>
                      <a:pt x="132" y="36"/>
                    </a:lnTo>
                    <a:lnTo>
                      <a:pt x="162" y="36"/>
                    </a:lnTo>
                    <a:lnTo>
                      <a:pt x="138" y="114"/>
                    </a:lnTo>
                    <a:lnTo>
                      <a:pt x="168" y="12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7723" name="Freeform 139"/>
              <p:cNvSpPr>
                <a:spLocks/>
              </p:cNvSpPr>
              <p:nvPr userDrawn="1"/>
            </p:nvSpPr>
            <p:spPr bwMode="ltGray">
              <a:xfrm>
                <a:off x="19" y="2722"/>
                <a:ext cx="90" cy="78"/>
              </a:xfrm>
              <a:custGeom>
                <a:avLst/>
                <a:gdLst>
                  <a:gd name="T0" fmla="*/ 66 w 90"/>
                  <a:gd name="T1" fmla="*/ 36 h 78"/>
                  <a:gd name="T2" fmla="*/ 66 w 90"/>
                  <a:gd name="T3" fmla="*/ 36 h 78"/>
                  <a:gd name="T4" fmla="*/ 18 w 90"/>
                  <a:gd name="T5" fmla="*/ 24 h 78"/>
                  <a:gd name="T6" fmla="*/ 0 w 90"/>
                  <a:gd name="T7" fmla="*/ 30 h 78"/>
                  <a:gd name="T8" fmla="*/ 36 w 90"/>
                  <a:gd name="T9" fmla="*/ 78 h 78"/>
                  <a:gd name="T10" fmla="*/ 48 w 90"/>
                  <a:gd name="T11" fmla="*/ 72 h 78"/>
                  <a:gd name="T12" fmla="*/ 24 w 90"/>
                  <a:gd name="T13" fmla="*/ 36 h 78"/>
                  <a:gd name="T14" fmla="*/ 24 w 90"/>
                  <a:gd name="T15" fmla="*/ 36 h 78"/>
                  <a:gd name="T16" fmla="*/ 72 w 90"/>
                  <a:gd name="T17" fmla="*/ 54 h 78"/>
                  <a:gd name="T18" fmla="*/ 90 w 90"/>
                  <a:gd name="T19" fmla="*/ 42 h 78"/>
                  <a:gd name="T20" fmla="*/ 54 w 90"/>
                  <a:gd name="T21" fmla="*/ 0 h 78"/>
                  <a:gd name="T22" fmla="*/ 42 w 90"/>
                  <a:gd name="T23" fmla="*/ 6 h 78"/>
                  <a:gd name="T24" fmla="*/ 66 w 90"/>
                  <a:gd name="T25" fmla="*/ 36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78">
                    <a:moveTo>
                      <a:pt x="66" y="36"/>
                    </a:moveTo>
                    <a:lnTo>
                      <a:pt x="66" y="36"/>
                    </a:lnTo>
                    <a:lnTo>
                      <a:pt x="18" y="24"/>
                    </a:lnTo>
                    <a:lnTo>
                      <a:pt x="0" y="30"/>
                    </a:lnTo>
                    <a:lnTo>
                      <a:pt x="36" y="78"/>
                    </a:lnTo>
                    <a:lnTo>
                      <a:pt x="48" y="72"/>
                    </a:lnTo>
                    <a:lnTo>
                      <a:pt x="24" y="36"/>
                    </a:lnTo>
                    <a:lnTo>
                      <a:pt x="24" y="36"/>
                    </a:lnTo>
                    <a:lnTo>
                      <a:pt x="72" y="54"/>
                    </a:lnTo>
                    <a:lnTo>
                      <a:pt x="90" y="42"/>
                    </a:lnTo>
                    <a:lnTo>
                      <a:pt x="54" y="0"/>
                    </a:lnTo>
                    <a:lnTo>
                      <a:pt x="42" y="6"/>
                    </a:lnTo>
                    <a:lnTo>
                      <a:pt x="66" y="3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7724" name="Freeform 140"/>
              <p:cNvSpPr>
                <a:spLocks/>
              </p:cNvSpPr>
              <p:nvPr userDrawn="1"/>
            </p:nvSpPr>
            <p:spPr bwMode="ltGray">
              <a:xfrm>
                <a:off x="97" y="2651"/>
                <a:ext cx="101" cy="89"/>
              </a:xfrm>
              <a:custGeom>
                <a:avLst/>
                <a:gdLst>
                  <a:gd name="T0" fmla="*/ 54 w 101"/>
                  <a:gd name="T1" fmla="*/ 89 h 89"/>
                  <a:gd name="T2" fmla="*/ 65 w 101"/>
                  <a:gd name="T3" fmla="*/ 83 h 89"/>
                  <a:gd name="T4" fmla="*/ 48 w 101"/>
                  <a:gd name="T5" fmla="*/ 35 h 89"/>
                  <a:gd name="T6" fmla="*/ 89 w 101"/>
                  <a:gd name="T7" fmla="*/ 65 h 89"/>
                  <a:gd name="T8" fmla="*/ 101 w 101"/>
                  <a:gd name="T9" fmla="*/ 59 h 89"/>
                  <a:gd name="T10" fmla="*/ 83 w 101"/>
                  <a:gd name="T11" fmla="*/ 0 h 89"/>
                  <a:gd name="T12" fmla="*/ 71 w 101"/>
                  <a:gd name="T13" fmla="*/ 12 h 89"/>
                  <a:gd name="T14" fmla="*/ 83 w 101"/>
                  <a:gd name="T15" fmla="*/ 41 h 89"/>
                  <a:gd name="T16" fmla="*/ 48 w 101"/>
                  <a:gd name="T17" fmla="*/ 23 h 89"/>
                  <a:gd name="T18" fmla="*/ 36 w 101"/>
                  <a:gd name="T19" fmla="*/ 29 h 89"/>
                  <a:gd name="T20" fmla="*/ 45 w 101"/>
                  <a:gd name="T21" fmla="*/ 68 h 89"/>
                  <a:gd name="T22" fmla="*/ 18 w 101"/>
                  <a:gd name="T23" fmla="*/ 41 h 89"/>
                  <a:gd name="T24" fmla="*/ 0 w 101"/>
                  <a:gd name="T25" fmla="*/ 53 h 89"/>
                  <a:gd name="T26" fmla="*/ 54 w 101"/>
                  <a:gd name="T27" fmla="*/ 89 h 8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l="0" t="0" r="r" b="b"/>
                <a:pathLst>
                  <a:path w="101" h="89">
                    <a:moveTo>
                      <a:pt x="54" y="89"/>
                    </a:moveTo>
                    <a:lnTo>
                      <a:pt x="65" y="83"/>
                    </a:lnTo>
                    <a:lnTo>
                      <a:pt x="48" y="35"/>
                    </a:lnTo>
                    <a:lnTo>
                      <a:pt x="89" y="65"/>
                    </a:lnTo>
                    <a:lnTo>
                      <a:pt x="101" y="59"/>
                    </a:lnTo>
                    <a:lnTo>
                      <a:pt x="83" y="0"/>
                    </a:lnTo>
                    <a:lnTo>
                      <a:pt x="71" y="12"/>
                    </a:lnTo>
                    <a:lnTo>
                      <a:pt x="83" y="41"/>
                    </a:lnTo>
                    <a:lnTo>
                      <a:pt x="48" y="23"/>
                    </a:lnTo>
                    <a:lnTo>
                      <a:pt x="36" y="29"/>
                    </a:lnTo>
                    <a:lnTo>
                      <a:pt x="45" y="68"/>
                    </a:lnTo>
                    <a:lnTo>
                      <a:pt x="18" y="41"/>
                    </a:lnTo>
                    <a:lnTo>
                      <a:pt x="0" y="53"/>
                    </a:lnTo>
                    <a:lnTo>
                      <a:pt x="54" y="89"/>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7725" name="Freeform 141"/>
              <p:cNvSpPr>
                <a:spLocks/>
              </p:cNvSpPr>
              <p:nvPr userDrawn="1"/>
            </p:nvSpPr>
            <p:spPr bwMode="ltGray">
              <a:xfrm>
                <a:off x="677" y="3502"/>
                <a:ext cx="83" cy="78"/>
              </a:xfrm>
              <a:custGeom>
                <a:avLst/>
                <a:gdLst>
                  <a:gd name="T0" fmla="*/ 36 w 83"/>
                  <a:gd name="T1" fmla="*/ 78 h 78"/>
                  <a:gd name="T2" fmla="*/ 83 w 83"/>
                  <a:gd name="T3" fmla="*/ 48 h 78"/>
                  <a:gd name="T4" fmla="*/ 54 w 83"/>
                  <a:gd name="T5" fmla="*/ 0 h 78"/>
                  <a:gd name="T6" fmla="*/ 0 w 83"/>
                  <a:gd name="T7" fmla="*/ 30 h 78"/>
                  <a:gd name="T8" fmla="*/ 6 w 83"/>
                  <a:gd name="T9" fmla="*/ 36 h 78"/>
                  <a:gd name="T10" fmla="*/ 42 w 83"/>
                  <a:gd name="T11" fmla="*/ 18 h 78"/>
                  <a:gd name="T12" fmla="*/ 54 w 83"/>
                  <a:gd name="T13" fmla="*/ 30 h 78"/>
                  <a:gd name="T14" fmla="*/ 24 w 83"/>
                  <a:gd name="T15" fmla="*/ 48 h 78"/>
                  <a:gd name="T16" fmla="*/ 30 w 83"/>
                  <a:gd name="T17" fmla="*/ 54 h 78"/>
                  <a:gd name="T18" fmla="*/ 60 w 83"/>
                  <a:gd name="T19" fmla="*/ 36 h 78"/>
                  <a:gd name="T20" fmla="*/ 66 w 83"/>
                  <a:gd name="T21" fmla="*/ 48 h 78"/>
                  <a:gd name="T22" fmla="*/ 30 w 83"/>
                  <a:gd name="T23" fmla="*/ 66 h 78"/>
                  <a:gd name="T24" fmla="*/ 36 w 83"/>
                  <a:gd name="T25" fmla="*/ 78 h 7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83" h="78">
                    <a:moveTo>
                      <a:pt x="36" y="78"/>
                    </a:moveTo>
                    <a:lnTo>
                      <a:pt x="83" y="48"/>
                    </a:lnTo>
                    <a:lnTo>
                      <a:pt x="54" y="0"/>
                    </a:lnTo>
                    <a:lnTo>
                      <a:pt x="0" y="30"/>
                    </a:lnTo>
                    <a:lnTo>
                      <a:pt x="6" y="36"/>
                    </a:lnTo>
                    <a:lnTo>
                      <a:pt x="42" y="18"/>
                    </a:lnTo>
                    <a:lnTo>
                      <a:pt x="54" y="30"/>
                    </a:lnTo>
                    <a:lnTo>
                      <a:pt x="24" y="48"/>
                    </a:lnTo>
                    <a:lnTo>
                      <a:pt x="30" y="54"/>
                    </a:lnTo>
                    <a:lnTo>
                      <a:pt x="60" y="36"/>
                    </a:lnTo>
                    <a:lnTo>
                      <a:pt x="66" y="48"/>
                    </a:lnTo>
                    <a:lnTo>
                      <a:pt x="30" y="66"/>
                    </a:lnTo>
                    <a:lnTo>
                      <a:pt x="36" y="7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7726" name="Freeform 142"/>
              <p:cNvSpPr>
                <a:spLocks/>
              </p:cNvSpPr>
              <p:nvPr userDrawn="1"/>
            </p:nvSpPr>
            <p:spPr bwMode="ltGray">
              <a:xfrm>
                <a:off x="940" y="2782"/>
                <a:ext cx="90" cy="72"/>
              </a:xfrm>
              <a:custGeom>
                <a:avLst/>
                <a:gdLst>
                  <a:gd name="T0" fmla="*/ 90 w 90"/>
                  <a:gd name="T1" fmla="*/ 30 h 72"/>
                  <a:gd name="T2" fmla="*/ 66 w 90"/>
                  <a:gd name="T3" fmla="*/ 0 h 72"/>
                  <a:gd name="T4" fmla="*/ 0 w 90"/>
                  <a:gd name="T5" fmla="*/ 36 h 72"/>
                  <a:gd name="T6" fmla="*/ 24 w 90"/>
                  <a:gd name="T7" fmla="*/ 72 h 72"/>
                  <a:gd name="T8" fmla="*/ 36 w 90"/>
                  <a:gd name="T9" fmla="*/ 66 h 72"/>
                  <a:gd name="T10" fmla="*/ 18 w 90"/>
                  <a:gd name="T11" fmla="*/ 42 h 72"/>
                  <a:gd name="T12" fmla="*/ 36 w 90"/>
                  <a:gd name="T13" fmla="*/ 30 h 72"/>
                  <a:gd name="T14" fmla="*/ 54 w 90"/>
                  <a:gd name="T15" fmla="*/ 54 h 72"/>
                  <a:gd name="T16" fmla="*/ 60 w 90"/>
                  <a:gd name="T17" fmla="*/ 48 h 72"/>
                  <a:gd name="T18" fmla="*/ 48 w 90"/>
                  <a:gd name="T19" fmla="*/ 24 h 72"/>
                  <a:gd name="T20" fmla="*/ 60 w 90"/>
                  <a:gd name="T21" fmla="*/ 12 h 72"/>
                  <a:gd name="T22" fmla="*/ 78 w 90"/>
                  <a:gd name="T23" fmla="*/ 42 h 72"/>
                  <a:gd name="T24" fmla="*/ 90 w 90"/>
                  <a:gd name="T25" fmla="*/ 30 h 7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72">
                    <a:moveTo>
                      <a:pt x="90" y="30"/>
                    </a:moveTo>
                    <a:lnTo>
                      <a:pt x="66" y="0"/>
                    </a:lnTo>
                    <a:lnTo>
                      <a:pt x="0" y="36"/>
                    </a:lnTo>
                    <a:lnTo>
                      <a:pt x="24" y="72"/>
                    </a:lnTo>
                    <a:lnTo>
                      <a:pt x="36" y="66"/>
                    </a:lnTo>
                    <a:lnTo>
                      <a:pt x="18" y="42"/>
                    </a:lnTo>
                    <a:lnTo>
                      <a:pt x="36" y="30"/>
                    </a:lnTo>
                    <a:lnTo>
                      <a:pt x="54" y="54"/>
                    </a:lnTo>
                    <a:lnTo>
                      <a:pt x="60" y="48"/>
                    </a:lnTo>
                    <a:lnTo>
                      <a:pt x="48" y="24"/>
                    </a:lnTo>
                    <a:lnTo>
                      <a:pt x="60" y="12"/>
                    </a:lnTo>
                    <a:lnTo>
                      <a:pt x="78" y="42"/>
                    </a:lnTo>
                    <a:lnTo>
                      <a:pt x="90" y="3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7727" name="Freeform 143"/>
              <p:cNvSpPr>
                <a:spLocks/>
              </p:cNvSpPr>
              <p:nvPr userDrawn="1"/>
            </p:nvSpPr>
            <p:spPr bwMode="ltGray">
              <a:xfrm>
                <a:off x="898" y="2716"/>
                <a:ext cx="90" cy="84"/>
              </a:xfrm>
              <a:custGeom>
                <a:avLst/>
                <a:gdLst>
                  <a:gd name="T0" fmla="*/ 42 w 90"/>
                  <a:gd name="T1" fmla="*/ 60 h 84"/>
                  <a:gd name="T2" fmla="*/ 42 w 90"/>
                  <a:gd name="T3" fmla="*/ 60 h 84"/>
                  <a:gd name="T4" fmla="*/ 72 w 90"/>
                  <a:gd name="T5" fmla="*/ 12 h 84"/>
                  <a:gd name="T6" fmla="*/ 66 w 90"/>
                  <a:gd name="T7" fmla="*/ 0 h 84"/>
                  <a:gd name="T8" fmla="*/ 0 w 90"/>
                  <a:gd name="T9" fmla="*/ 42 h 84"/>
                  <a:gd name="T10" fmla="*/ 6 w 90"/>
                  <a:gd name="T11" fmla="*/ 54 h 84"/>
                  <a:gd name="T12" fmla="*/ 54 w 90"/>
                  <a:gd name="T13" fmla="*/ 24 h 84"/>
                  <a:gd name="T14" fmla="*/ 54 w 90"/>
                  <a:gd name="T15" fmla="*/ 24 h 84"/>
                  <a:gd name="T16" fmla="*/ 18 w 90"/>
                  <a:gd name="T17" fmla="*/ 72 h 84"/>
                  <a:gd name="T18" fmla="*/ 24 w 90"/>
                  <a:gd name="T19" fmla="*/ 84 h 84"/>
                  <a:gd name="T20" fmla="*/ 90 w 90"/>
                  <a:gd name="T21" fmla="*/ 42 h 84"/>
                  <a:gd name="T22" fmla="*/ 84 w 90"/>
                  <a:gd name="T23" fmla="*/ 30 h 84"/>
                  <a:gd name="T24" fmla="*/ 42 w 90"/>
                  <a:gd name="T25" fmla="*/ 60 h 8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l="0" t="0" r="r" b="b"/>
                <a:pathLst>
                  <a:path w="90" h="84">
                    <a:moveTo>
                      <a:pt x="42" y="60"/>
                    </a:moveTo>
                    <a:lnTo>
                      <a:pt x="42" y="60"/>
                    </a:lnTo>
                    <a:lnTo>
                      <a:pt x="72" y="12"/>
                    </a:lnTo>
                    <a:lnTo>
                      <a:pt x="66" y="0"/>
                    </a:lnTo>
                    <a:lnTo>
                      <a:pt x="0" y="42"/>
                    </a:lnTo>
                    <a:lnTo>
                      <a:pt x="6" y="54"/>
                    </a:lnTo>
                    <a:lnTo>
                      <a:pt x="54" y="24"/>
                    </a:lnTo>
                    <a:lnTo>
                      <a:pt x="54" y="24"/>
                    </a:lnTo>
                    <a:lnTo>
                      <a:pt x="18" y="72"/>
                    </a:lnTo>
                    <a:lnTo>
                      <a:pt x="24" y="84"/>
                    </a:lnTo>
                    <a:lnTo>
                      <a:pt x="90" y="42"/>
                    </a:lnTo>
                    <a:lnTo>
                      <a:pt x="84" y="30"/>
                    </a:lnTo>
                    <a:lnTo>
                      <a:pt x="42" y="6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7728" name="Freeform 144"/>
              <p:cNvSpPr>
                <a:spLocks/>
              </p:cNvSpPr>
              <p:nvPr userDrawn="1"/>
            </p:nvSpPr>
            <p:spPr bwMode="ltGray">
              <a:xfrm>
                <a:off x="7" y="3837"/>
                <a:ext cx="6" cy="12"/>
              </a:xfrm>
              <a:custGeom>
                <a:avLst/>
                <a:gdLst>
                  <a:gd name="T0" fmla="*/ 6 w 6"/>
                  <a:gd name="T1" fmla="*/ 0 h 12"/>
                  <a:gd name="T2" fmla="*/ 6 w 6"/>
                  <a:gd name="T3" fmla="*/ 0 h 12"/>
                  <a:gd name="T4" fmla="*/ 0 w 6"/>
                  <a:gd name="T5" fmla="*/ 0 h 12"/>
                  <a:gd name="T6" fmla="*/ 0 w 6"/>
                  <a:gd name="T7" fmla="*/ 0 h 12"/>
                  <a:gd name="T8" fmla="*/ 0 w 6"/>
                  <a:gd name="T9" fmla="*/ 12 h 12"/>
                  <a:gd name="T10" fmla="*/ 6 w 6"/>
                  <a:gd name="T11" fmla="*/ 0 h 12"/>
                  <a:gd name="T12" fmla="*/ 6 w 6"/>
                  <a:gd name="T13" fmla="*/ 0 h 12"/>
                </a:gdLst>
                <a:ahLst/>
                <a:cxnLst>
                  <a:cxn ang="0">
                    <a:pos x="T0" y="T1"/>
                  </a:cxn>
                  <a:cxn ang="0">
                    <a:pos x="T2" y="T3"/>
                  </a:cxn>
                  <a:cxn ang="0">
                    <a:pos x="T4" y="T5"/>
                  </a:cxn>
                  <a:cxn ang="0">
                    <a:pos x="T6" y="T7"/>
                  </a:cxn>
                  <a:cxn ang="0">
                    <a:pos x="T8" y="T9"/>
                  </a:cxn>
                  <a:cxn ang="0">
                    <a:pos x="T10" y="T11"/>
                  </a:cxn>
                  <a:cxn ang="0">
                    <a:pos x="T12" y="T13"/>
                  </a:cxn>
                </a:cxnLst>
                <a:rect l="0" t="0" r="r" b="b"/>
                <a:pathLst>
                  <a:path w="6" h="12">
                    <a:moveTo>
                      <a:pt x="6" y="0"/>
                    </a:moveTo>
                    <a:lnTo>
                      <a:pt x="6" y="0"/>
                    </a:lnTo>
                    <a:lnTo>
                      <a:pt x="0" y="0"/>
                    </a:lnTo>
                    <a:lnTo>
                      <a:pt x="0" y="0"/>
                    </a:lnTo>
                    <a:lnTo>
                      <a:pt x="0" y="12"/>
                    </a:lnTo>
                    <a:lnTo>
                      <a:pt x="6" y="0"/>
                    </a:lnTo>
                    <a:lnTo>
                      <a:pt x="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7729" name="Freeform 145"/>
              <p:cNvSpPr>
                <a:spLocks/>
              </p:cNvSpPr>
              <p:nvPr userDrawn="1"/>
            </p:nvSpPr>
            <p:spPr bwMode="ltGray">
              <a:xfrm>
                <a:off x="7" y="2555"/>
                <a:ext cx="30" cy="48"/>
              </a:xfrm>
              <a:custGeom>
                <a:avLst/>
                <a:gdLst>
                  <a:gd name="T0" fmla="*/ 18 w 30"/>
                  <a:gd name="T1" fmla="*/ 48 h 48"/>
                  <a:gd name="T2" fmla="*/ 18 w 30"/>
                  <a:gd name="T3" fmla="*/ 48 h 48"/>
                  <a:gd name="T4" fmla="*/ 30 w 30"/>
                  <a:gd name="T5" fmla="*/ 42 h 48"/>
                  <a:gd name="T6" fmla="*/ 0 w 30"/>
                  <a:gd name="T7" fmla="*/ 0 h 48"/>
                  <a:gd name="T8" fmla="*/ 0 w 30"/>
                  <a:gd name="T9" fmla="*/ 24 h 48"/>
                  <a:gd name="T10" fmla="*/ 18 w 30"/>
                  <a:gd name="T11" fmla="*/ 48 h 48"/>
                  <a:gd name="T12" fmla="*/ 18 w 30"/>
                  <a:gd name="T13" fmla="*/ 48 h 48"/>
                </a:gdLst>
                <a:ahLst/>
                <a:cxnLst>
                  <a:cxn ang="0">
                    <a:pos x="T0" y="T1"/>
                  </a:cxn>
                  <a:cxn ang="0">
                    <a:pos x="T2" y="T3"/>
                  </a:cxn>
                  <a:cxn ang="0">
                    <a:pos x="T4" y="T5"/>
                  </a:cxn>
                  <a:cxn ang="0">
                    <a:pos x="T6" y="T7"/>
                  </a:cxn>
                  <a:cxn ang="0">
                    <a:pos x="T8" y="T9"/>
                  </a:cxn>
                  <a:cxn ang="0">
                    <a:pos x="T10" y="T11"/>
                  </a:cxn>
                  <a:cxn ang="0">
                    <a:pos x="T12" y="T13"/>
                  </a:cxn>
                </a:cxnLst>
                <a:rect l="0" t="0" r="r" b="b"/>
                <a:pathLst>
                  <a:path w="30" h="48">
                    <a:moveTo>
                      <a:pt x="18" y="48"/>
                    </a:moveTo>
                    <a:lnTo>
                      <a:pt x="18" y="48"/>
                    </a:lnTo>
                    <a:lnTo>
                      <a:pt x="30" y="42"/>
                    </a:lnTo>
                    <a:lnTo>
                      <a:pt x="0" y="0"/>
                    </a:lnTo>
                    <a:lnTo>
                      <a:pt x="0" y="24"/>
                    </a:lnTo>
                    <a:lnTo>
                      <a:pt x="18" y="48"/>
                    </a:lnTo>
                    <a:lnTo>
                      <a:pt x="18" y="48"/>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7730" name="Freeform 146"/>
              <p:cNvSpPr>
                <a:spLocks/>
              </p:cNvSpPr>
              <p:nvPr userDrawn="1"/>
            </p:nvSpPr>
            <p:spPr bwMode="ltGray">
              <a:xfrm>
                <a:off x="7" y="3843"/>
                <a:ext cx="36" cy="66"/>
              </a:xfrm>
              <a:custGeom>
                <a:avLst/>
                <a:gdLst>
                  <a:gd name="T0" fmla="*/ 36 w 36"/>
                  <a:gd name="T1" fmla="*/ 0 h 66"/>
                  <a:gd name="T2" fmla="*/ 24 w 36"/>
                  <a:gd name="T3" fmla="*/ 0 h 66"/>
                  <a:gd name="T4" fmla="*/ 24 w 36"/>
                  <a:gd name="T5" fmla="*/ 0 h 66"/>
                  <a:gd name="T6" fmla="*/ 0 w 36"/>
                  <a:gd name="T7" fmla="*/ 36 h 66"/>
                  <a:gd name="T8" fmla="*/ 0 w 36"/>
                  <a:gd name="T9" fmla="*/ 66 h 66"/>
                  <a:gd name="T10" fmla="*/ 36 w 36"/>
                  <a:gd name="T11" fmla="*/ 0 h 66"/>
                  <a:gd name="T12" fmla="*/ 36 w 36"/>
                  <a:gd name="T13" fmla="*/ 0 h 66"/>
                </a:gdLst>
                <a:ahLst/>
                <a:cxnLst>
                  <a:cxn ang="0">
                    <a:pos x="T0" y="T1"/>
                  </a:cxn>
                  <a:cxn ang="0">
                    <a:pos x="T2" y="T3"/>
                  </a:cxn>
                  <a:cxn ang="0">
                    <a:pos x="T4" y="T5"/>
                  </a:cxn>
                  <a:cxn ang="0">
                    <a:pos x="T6" y="T7"/>
                  </a:cxn>
                  <a:cxn ang="0">
                    <a:pos x="T8" y="T9"/>
                  </a:cxn>
                  <a:cxn ang="0">
                    <a:pos x="T10" y="T11"/>
                  </a:cxn>
                  <a:cxn ang="0">
                    <a:pos x="T12" y="T13"/>
                  </a:cxn>
                </a:cxnLst>
                <a:rect l="0" t="0" r="r" b="b"/>
                <a:pathLst>
                  <a:path w="36" h="66">
                    <a:moveTo>
                      <a:pt x="36" y="0"/>
                    </a:moveTo>
                    <a:lnTo>
                      <a:pt x="24" y="0"/>
                    </a:lnTo>
                    <a:lnTo>
                      <a:pt x="24" y="0"/>
                    </a:lnTo>
                    <a:lnTo>
                      <a:pt x="0" y="36"/>
                    </a:lnTo>
                    <a:lnTo>
                      <a:pt x="0" y="66"/>
                    </a:lnTo>
                    <a:lnTo>
                      <a:pt x="36" y="0"/>
                    </a:lnTo>
                    <a:lnTo>
                      <a:pt x="36" y="0"/>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67731" name="Rectangle 147"/>
              <p:cNvSpPr>
                <a:spLocks noChangeArrowheads="1"/>
              </p:cNvSpPr>
              <p:nvPr userDrawn="1"/>
            </p:nvSpPr>
            <p:spPr bwMode="ltGray">
              <a:xfrm rot="244926">
                <a:off x="1177" y="3201"/>
                <a:ext cx="161"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732" name="Rectangle 148"/>
              <p:cNvSpPr>
                <a:spLocks noChangeArrowheads="1"/>
              </p:cNvSpPr>
              <p:nvPr userDrawn="1"/>
            </p:nvSpPr>
            <p:spPr bwMode="ltGray">
              <a:xfrm rot="-5598588">
                <a:off x="290" y="2386"/>
                <a:ext cx="138" cy="12"/>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67733" name="Freeform 149"/>
              <p:cNvSpPr>
                <a:spLocks/>
              </p:cNvSpPr>
              <p:nvPr userDrawn="1"/>
            </p:nvSpPr>
            <p:spPr bwMode="ltGray">
              <a:xfrm>
                <a:off x="139" y="3573"/>
                <a:ext cx="144" cy="154"/>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4" h="154">
                    <a:moveTo>
                      <a:pt x="0" y="102"/>
                    </a:moveTo>
                    <a:cubicBezTo>
                      <a:pt x="6" y="140"/>
                      <a:pt x="25" y="154"/>
                      <a:pt x="59" y="154"/>
                    </a:cubicBezTo>
                    <a:cubicBezTo>
                      <a:pt x="111" y="152"/>
                      <a:pt x="106" y="130"/>
                      <a:pt x="117" y="120"/>
                    </a:cubicBezTo>
                    <a:cubicBezTo>
                      <a:pt x="119" y="61"/>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7734" name="Freeform 150"/>
              <p:cNvSpPr>
                <a:spLocks/>
              </p:cNvSpPr>
              <p:nvPr userDrawn="1"/>
            </p:nvSpPr>
            <p:spPr bwMode="ltGray">
              <a:xfrm rot="-2857037">
                <a:off x="619" y="3550"/>
                <a:ext cx="68" cy="69"/>
              </a:xfrm>
              <a:custGeom>
                <a:avLst/>
                <a:gdLst>
                  <a:gd name="T0" fmla="*/ 0 w 144"/>
                  <a:gd name="T1" fmla="*/ 102 h 154"/>
                  <a:gd name="T2" fmla="*/ 59 w 144"/>
                  <a:gd name="T3" fmla="*/ 154 h 154"/>
                  <a:gd name="T4" fmla="*/ 117 w 144"/>
                  <a:gd name="T5" fmla="*/ 120 h 154"/>
                  <a:gd name="T6" fmla="*/ 62 w 144"/>
                  <a:gd name="T7" fmla="*/ 55 h 154"/>
                  <a:gd name="T8" fmla="*/ 104 w 144"/>
                  <a:gd name="T9" fmla="*/ 34 h 154"/>
                  <a:gd name="T10" fmla="*/ 117 w 144"/>
                  <a:gd name="T11" fmla="*/ 53 h 154"/>
                  <a:gd name="T12" fmla="*/ 141 w 144"/>
                  <a:gd name="T13" fmla="*/ 47 h 154"/>
                  <a:gd name="T14" fmla="*/ 97 w 144"/>
                  <a:gd name="T15" fmla="*/ 2 h 154"/>
                  <a:gd name="T16" fmla="*/ 36 w 144"/>
                  <a:gd name="T17" fmla="*/ 33 h 154"/>
                  <a:gd name="T18" fmla="*/ 90 w 144"/>
                  <a:gd name="T19" fmla="*/ 107 h 154"/>
                  <a:gd name="T20" fmla="*/ 28 w 144"/>
                  <a:gd name="T21" fmla="*/ 101 h 154"/>
                  <a:gd name="T22" fmla="*/ 0 w 144"/>
                  <a:gd name="T23" fmla="*/ 102 h 15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44" h="154">
                    <a:moveTo>
                      <a:pt x="0" y="102"/>
                    </a:moveTo>
                    <a:cubicBezTo>
                      <a:pt x="6" y="140"/>
                      <a:pt x="25" y="154"/>
                      <a:pt x="59" y="154"/>
                    </a:cubicBezTo>
                    <a:cubicBezTo>
                      <a:pt x="111" y="152"/>
                      <a:pt x="106" y="130"/>
                      <a:pt x="117" y="120"/>
                    </a:cubicBezTo>
                    <a:cubicBezTo>
                      <a:pt x="113" y="47"/>
                      <a:pt x="84" y="84"/>
                      <a:pt x="62" y="55"/>
                    </a:cubicBezTo>
                    <a:cubicBezTo>
                      <a:pt x="59" y="42"/>
                      <a:pt x="78" y="11"/>
                      <a:pt x="104" y="34"/>
                    </a:cubicBezTo>
                    <a:cubicBezTo>
                      <a:pt x="108" y="41"/>
                      <a:pt x="111" y="51"/>
                      <a:pt x="117" y="53"/>
                    </a:cubicBezTo>
                    <a:cubicBezTo>
                      <a:pt x="123" y="55"/>
                      <a:pt x="144" y="55"/>
                      <a:pt x="141" y="47"/>
                    </a:cubicBezTo>
                    <a:cubicBezTo>
                      <a:pt x="138" y="39"/>
                      <a:pt x="126" y="5"/>
                      <a:pt x="97" y="2"/>
                    </a:cubicBezTo>
                    <a:cubicBezTo>
                      <a:pt x="77" y="0"/>
                      <a:pt x="48" y="0"/>
                      <a:pt x="36" y="33"/>
                    </a:cubicBezTo>
                    <a:cubicBezTo>
                      <a:pt x="15" y="89"/>
                      <a:pt x="83" y="79"/>
                      <a:pt x="90" y="107"/>
                    </a:cubicBezTo>
                    <a:cubicBezTo>
                      <a:pt x="96" y="130"/>
                      <a:pt x="34" y="147"/>
                      <a:pt x="28" y="101"/>
                    </a:cubicBezTo>
                    <a:cubicBezTo>
                      <a:pt x="12" y="104"/>
                      <a:pt x="15" y="98"/>
                      <a:pt x="0" y="102"/>
                    </a:cubicBezTo>
                    <a:close/>
                  </a:path>
                </a:pathLst>
              </a:custGeom>
              <a:solidFill>
                <a:schemeClr val="bg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67735" name="Freeform 151"/>
              <p:cNvSpPr>
                <a:spLocks/>
              </p:cNvSpPr>
              <p:nvPr userDrawn="1"/>
            </p:nvSpPr>
            <p:spPr bwMode="ltGray">
              <a:xfrm>
                <a:off x="235" y="2503"/>
                <a:ext cx="348" cy="1272"/>
              </a:xfrm>
              <a:custGeom>
                <a:avLst/>
                <a:gdLst>
                  <a:gd name="T0" fmla="*/ 0 w 348"/>
                  <a:gd name="T1" fmla="*/ 0 h 1272"/>
                  <a:gd name="T2" fmla="*/ 287 w 348"/>
                  <a:gd name="T3" fmla="*/ 582 h 1272"/>
                  <a:gd name="T4" fmla="*/ 348 w 348"/>
                  <a:gd name="T5" fmla="*/ 1272 h 1272"/>
                  <a:gd name="T6" fmla="*/ 54 w 348"/>
                  <a:gd name="T7" fmla="*/ 676 h 1272"/>
                  <a:gd name="T8" fmla="*/ 0 w 348"/>
                  <a:gd name="T9" fmla="*/ 0 h 1272"/>
                </a:gdLst>
                <a:ahLst/>
                <a:cxnLst>
                  <a:cxn ang="0">
                    <a:pos x="T0" y="T1"/>
                  </a:cxn>
                  <a:cxn ang="0">
                    <a:pos x="T2" y="T3"/>
                  </a:cxn>
                  <a:cxn ang="0">
                    <a:pos x="T4" y="T5"/>
                  </a:cxn>
                  <a:cxn ang="0">
                    <a:pos x="T6" y="T7"/>
                  </a:cxn>
                  <a:cxn ang="0">
                    <a:pos x="T8" y="T9"/>
                  </a:cxn>
                </a:cxnLst>
                <a:rect l="0" t="0" r="r" b="b"/>
                <a:pathLst>
                  <a:path w="348" h="1272">
                    <a:moveTo>
                      <a:pt x="0" y="0"/>
                    </a:moveTo>
                    <a:lnTo>
                      <a:pt x="287" y="582"/>
                    </a:lnTo>
                    <a:lnTo>
                      <a:pt x="348" y="1272"/>
                    </a:lnTo>
                    <a:lnTo>
                      <a:pt x="54" y="676"/>
                    </a:lnTo>
                    <a:lnTo>
                      <a:pt x="0" y="0"/>
                    </a:lnTo>
                    <a:close/>
                  </a:path>
                </a:pathLst>
              </a:custGeom>
              <a:gradFill rotWithShape="0">
                <a:gsLst>
                  <a:gs pos="0">
                    <a:schemeClr val="bg2"/>
                  </a:gs>
                  <a:gs pos="100000">
                    <a:schemeClr val="bg2">
                      <a:gamma/>
                      <a:shade val="96863"/>
                      <a:invGamma/>
                    </a:schemeClr>
                  </a:gs>
                </a:gsLst>
                <a:lin ang="18900000" scaled="1"/>
              </a:gradFill>
              <a:ln>
                <a:noFill/>
              </a:ln>
              <a:effectLst/>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sp>
            <p:nvSpPr>
              <p:cNvPr id="67736" name="Oval 152"/>
              <p:cNvSpPr>
                <a:spLocks noChangeArrowheads="1"/>
              </p:cNvSpPr>
              <p:nvPr userDrawn="1"/>
            </p:nvSpPr>
            <p:spPr bwMode="ltGray">
              <a:xfrm rot="-1684349">
                <a:off x="296" y="3047"/>
                <a:ext cx="221" cy="174"/>
              </a:xfrm>
              <a:prstGeom prst="ellipse">
                <a:avLst/>
              </a:prstGeom>
              <a:gradFill rotWithShape="0">
                <a:gsLst>
                  <a:gs pos="0">
                    <a:schemeClr val="bg2">
                      <a:gamma/>
                      <a:shade val="90980"/>
                      <a:invGamma/>
                    </a:schemeClr>
                  </a:gs>
                  <a:gs pos="50000">
                    <a:schemeClr val="bg2"/>
                  </a:gs>
                  <a:gs pos="100000">
                    <a:schemeClr val="bg2">
                      <a:gamma/>
                      <a:shade val="90980"/>
                      <a:invGamma/>
                    </a:schemeClr>
                  </a:gs>
                </a:gsLst>
                <a:lin ang="18900000" scaled="1"/>
              </a:gradFill>
              <a:ln>
                <a:noFill/>
              </a:ln>
              <a:effectLst/>
              <a:extLst>
                <a:ext uri="{91240B29-F687-4F45-9708-019B960494DF}">
                  <a14:hiddenLine xmlns:a14="http://schemas.microsoft.com/office/drawing/2010/main" w="9525">
                    <a:solidFill>
                      <a:srgbClr val="00000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endParaRPr lang="en-US"/>
              </a:p>
            </p:txBody>
          </p:sp>
        </p:grpSp>
      </p:grpSp>
      <p:sp>
        <p:nvSpPr>
          <p:cNvPr id="67737" name="Rectangle 153"/>
          <p:cNvSpPr>
            <a:spLocks noGrp="1" noRot="1" noChangeArrowheads="1"/>
          </p:cNvSpPr>
          <p:nvPr>
            <p:ph type="title"/>
          </p:nvPr>
        </p:nvSpPr>
        <p:spPr bwMode="auto">
          <a:xfrm>
            <a:off x="301625" y="228600"/>
            <a:ext cx="854075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7738" name="Rectangle 154"/>
          <p:cNvSpPr>
            <a:spLocks noGrp="1" noChangeArrowheads="1"/>
          </p:cNvSpPr>
          <p:nvPr>
            <p:ph type="dt" sz="half" idx="2"/>
          </p:nvPr>
        </p:nvSpPr>
        <p:spPr bwMode="auto">
          <a:xfrm>
            <a:off x="301625" y="6245225"/>
            <a:ext cx="228917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000">
                <a:latin typeface="Arial" pitchFamily="34" charset="0"/>
              </a:defRPr>
            </a:lvl1pPr>
          </a:lstStyle>
          <a:p>
            <a:endParaRPr lang="en-US"/>
          </a:p>
        </p:txBody>
      </p:sp>
      <p:sp>
        <p:nvSpPr>
          <p:cNvPr id="67739" name="Rectangle 15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000">
                <a:latin typeface="Arial" pitchFamily="34" charset="0"/>
              </a:defRPr>
            </a:lvl1pPr>
          </a:lstStyle>
          <a:p>
            <a:endParaRPr lang="en-US"/>
          </a:p>
        </p:txBody>
      </p:sp>
      <p:sp>
        <p:nvSpPr>
          <p:cNvPr id="67740" name="Rectangle 156"/>
          <p:cNvSpPr>
            <a:spLocks noGrp="1" noChangeArrowheads="1"/>
          </p:cNvSpPr>
          <p:nvPr>
            <p:ph type="sldNum" sz="quarter" idx="4"/>
          </p:nvPr>
        </p:nvSpPr>
        <p:spPr bwMode="auto">
          <a:xfrm>
            <a:off x="6553200" y="6245225"/>
            <a:ext cx="228917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000">
                <a:latin typeface="Arial" pitchFamily="34" charset="0"/>
              </a:defRPr>
            </a:lvl1pPr>
          </a:lstStyle>
          <a:p>
            <a:fld id="{C3F4E479-3206-41FF-9C92-A14556F2F706}" type="slidenum">
              <a:rPr lang="en-US"/>
              <a:pPr/>
              <a:t>‹#›</a:t>
            </a:fld>
            <a:endParaRPr lang="en-US"/>
          </a:p>
        </p:txBody>
      </p:sp>
      <p:sp>
        <p:nvSpPr>
          <p:cNvPr id="67741" name="Rectangle 157"/>
          <p:cNvSpPr>
            <a:spLocks noGrp="1" noRot="1" noChangeArrowheads="1"/>
          </p:cNvSpPr>
          <p:nvPr>
            <p:ph type="body" idx="1"/>
          </p:nvPr>
        </p:nvSpPr>
        <p:spPr bwMode="auto">
          <a:xfrm>
            <a:off x="301625" y="1600200"/>
            <a:ext cx="8540750" cy="4498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694" r:id="rId1"/>
    <p:sldLayoutId id="2147483695" r:id="rId2"/>
    <p:sldLayoutId id="2147483696" r:id="rId3"/>
    <p:sldLayoutId id="2147483697" r:id="rId4"/>
    <p:sldLayoutId id="2147483698" r:id="rId5"/>
    <p:sldLayoutId id="2147483699" r:id="rId6"/>
    <p:sldLayoutId id="2147483700" r:id="rId7"/>
    <p:sldLayoutId id="2147483701" r:id="rId8"/>
    <p:sldLayoutId id="2147483702" r:id="rId9"/>
    <p:sldLayoutId id="2147483703" r:id="rId10"/>
    <p:sldLayoutId id="2147483704" r:id="rId11"/>
  </p:sldLayoutIdLs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67737"/>
                                        </p:tgtEl>
                                        <p:attrNameLst>
                                          <p:attrName>style.visibility</p:attrName>
                                        </p:attrNameLst>
                                      </p:cBhvr>
                                      <p:to>
                                        <p:strVal val="visible"/>
                                      </p:to>
                                    </p:set>
                                    <p:animEffect transition="in" filter="dissolve">
                                      <p:cBhvr>
                                        <p:cTn id="7" dur="500"/>
                                        <p:tgtEl>
                                          <p:spTgt spid="6773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7741">
                                            <p:txEl>
                                              <p:pRg st="0" end="0"/>
                                            </p:txEl>
                                          </p:spTgt>
                                        </p:tgtEl>
                                        <p:attrNameLst>
                                          <p:attrName>style.visibility</p:attrName>
                                        </p:attrNameLst>
                                      </p:cBhvr>
                                      <p:to>
                                        <p:strVal val="visible"/>
                                      </p:to>
                                    </p:set>
                                    <p:animEffect transition="in" filter="dissolve">
                                      <p:cBhvr>
                                        <p:cTn id="12" dur="500"/>
                                        <p:tgtEl>
                                          <p:spTgt spid="67741">
                                            <p:txEl>
                                              <p:pRg st="0" end="0"/>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67741">
                                            <p:txEl>
                                              <p:pRg st="1" end="1"/>
                                            </p:txEl>
                                          </p:spTgt>
                                        </p:tgtEl>
                                        <p:attrNameLst>
                                          <p:attrName>style.visibility</p:attrName>
                                        </p:attrNameLst>
                                      </p:cBhvr>
                                      <p:to>
                                        <p:strVal val="visible"/>
                                      </p:to>
                                    </p:set>
                                    <p:animEffect transition="in" filter="dissolve">
                                      <p:cBhvr>
                                        <p:cTn id="15" dur="500"/>
                                        <p:tgtEl>
                                          <p:spTgt spid="67741">
                                            <p:txEl>
                                              <p:pRg st="1" end="1"/>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67741">
                                            <p:txEl>
                                              <p:pRg st="2" end="2"/>
                                            </p:txEl>
                                          </p:spTgt>
                                        </p:tgtEl>
                                        <p:attrNameLst>
                                          <p:attrName>style.visibility</p:attrName>
                                        </p:attrNameLst>
                                      </p:cBhvr>
                                      <p:to>
                                        <p:strVal val="visible"/>
                                      </p:to>
                                    </p:set>
                                    <p:animEffect transition="in" filter="dissolve">
                                      <p:cBhvr>
                                        <p:cTn id="18" dur="500"/>
                                        <p:tgtEl>
                                          <p:spTgt spid="67741">
                                            <p:txEl>
                                              <p:pRg st="2" end="2"/>
                                            </p:txEl>
                                          </p:spTgt>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67741">
                                            <p:txEl>
                                              <p:pRg st="3" end="3"/>
                                            </p:txEl>
                                          </p:spTgt>
                                        </p:tgtEl>
                                        <p:attrNameLst>
                                          <p:attrName>style.visibility</p:attrName>
                                        </p:attrNameLst>
                                      </p:cBhvr>
                                      <p:to>
                                        <p:strVal val="visible"/>
                                      </p:to>
                                    </p:set>
                                    <p:animEffect transition="in" filter="dissolve">
                                      <p:cBhvr>
                                        <p:cTn id="21" dur="500"/>
                                        <p:tgtEl>
                                          <p:spTgt spid="67741">
                                            <p:txEl>
                                              <p:pRg st="3" end="3"/>
                                            </p:txEl>
                                          </p:spTgt>
                                        </p:tgtEl>
                                      </p:cBhvr>
                                    </p:animEffect>
                                  </p:childTnLst>
                                </p:cTn>
                              </p:par>
                              <p:par>
                                <p:cTn id="22" presetID="9" presetClass="entr" presetSubtype="0" fill="hold" grpId="0" nodeType="withEffect">
                                  <p:stCondLst>
                                    <p:cond delay="0"/>
                                  </p:stCondLst>
                                  <p:childTnLst>
                                    <p:set>
                                      <p:cBhvr>
                                        <p:cTn id="23" dur="1" fill="hold">
                                          <p:stCondLst>
                                            <p:cond delay="0"/>
                                          </p:stCondLst>
                                        </p:cTn>
                                        <p:tgtEl>
                                          <p:spTgt spid="67741">
                                            <p:txEl>
                                              <p:pRg st="4" end="4"/>
                                            </p:txEl>
                                          </p:spTgt>
                                        </p:tgtEl>
                                        <p:attrNameLst>
                                          <p:attrName>style.visibility</p:attrName>
                                        </p:attrNameLst>
                                      </p:cBhvr>
                                      <p:to>
                                        <p:strVal val="visible"/>
                                      </p:to>
                                    </p:set>
                                    <p:animEffect transition="in" filter="dissolve">
                                      <p:cBhvr>
                                        <p:cTn id="24" dur="500"/>
                                        <p:tgtEl>
                                          <p:spTgt spid="6774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7737" grpId="0"/>
      <p:bldP spid="67741" grpId="0" build="p">
        <p:tmplLst>
          <p:tmpl lvl="1">
            <p:tnLst>
              <p:par>
                <p:cTn presetID="9" presetClass="entr" presetSubtype="0" fill="hold" nodeType="clickEffect">
                  <p:stCondLst>
                    <p:cond delay="0"/>
                  </p:stCondLst>
                  <p:childTnLst>
                    <p:set>
                      <p:cBhvr>
                        <p:cTn dur="1" fill="hold">
                          <p:stCondLst>
                            <p:cond delay="0"/>
                          </p:stCondLst>
                        </p:cTn>
                        <p:tgtEl>
                          <p:spTgt spid="67741"/>
                        </p:tgtEl>
                        <p:attrNameLst>
                          <p:attrName>style.visibility</p:attrName>
                        </p:attrNameLst>
                      </p:cBhvr>
                      <p:to>
                        <p:strVal val="visible"/>
                      </p:to>
                    </p:set>
                    <p:animEffect transition="in" filter="dissolve">
                      <p:cBhvr>
                        <p:cTn dur="500"/>
                        <p:tgtEl>
                          <p:spTgt spid="67741"/>
                        </p:tgtEl>
                      </p:cBhvr>
                    </p:animEffect>
                  </p:childTnLst>
                </p:cTn>
              </p:par>
            </p:tnLst>
          </p:tmpl>
          <p:tmpl lvl="2">
            <p:tnLst>
              <p:par>
                <p:cTn presetID="9" presetClass="entr" presetSubtype="0" fill="hold" nodeType="withEffect">
                  <p:stCondLst>
                    <p:cond delay="0"/>
                  </p:stCondLst>
                  <p:childTnLst>
                    <p:set>
                      <p:cBhvr>
                        <p:cTn dur="1" fill="hold">
                          <p:stCondLst>
                            <p:cond delay="0"/>
                          </p:stCondLst>
                        </p:cTn>
                        <p:tgtEl>
                          <p:spTgt spid="67741"/>
                        </p:tgtEl>
                        <p:attrNameLst>
                          <p:attrName>style.visibility</p:attrName>
                        </p:attrNameLst>
                      </p:cBhvr>
                      <p:to>
                        <p:strVal val="visible"/>
                      </p:to>
                    </p:set>
                    <p:animEffect transition="in" filter="dissolve">
                      <p:cBhvr>
                        <p:cTn dur="500"/>
                        <p:tgtEl>
                          <p:spTgt spid="67741"/>
                        </p:tgtEl>
                      </p:cBhvr>
                    </p:animEffect>
                  </p:childTnLst>
                </p:cTn>
              </p:par>
            </p:tnLst>
          </p:tmpl>
          <p:tmpl lvl="3">
            <p:tnLst>
              <p:par>
                <p:cTn presetID="9" presetClass="entr" presetSubtype="0" fill="hold" nodeType="withEffect">
                  <p:stCondLst>
                    <p:cond delay="0"/>
                  </p:stCondLst>
                  <p:childTnLst>
                    <p:set>
                      <p:cBhvr>
                        <p:cTn dur="1" fill="hold">
                          <p:stCondLst>
                            <p:cond delay="0"/>
                          </p:stCondLst>
                        </p:cTn>
                        <p:tgtEl>
                          <p:spTgt spid="67741"/>
                        </p:tgtEl>
                        <p:attrNameLst>
                          <p:attrName>style.visibility</p:attrName>
                        </p:attrNameLst>
                      </p:cBhvr>
                      <p:to>
                        <p:strVal val="visible"/>
                      </p:to>
                    </p:set>
                    <p:animEffect transition="in" filter="dissolve">
                      <p:cBhvr>
                        <p:cTn dur="500"/>
                        <p:tgtEl>
                          <p:spTgt spid="67741"/>
                        </p:tgtEl>
                      </p:cBhvr>
                    </p:animEffect>
                  </p:childTnLst>
                </p:cTn>
              </p:par>
            </p:tnLst>
          </p:tmpl>
          <p:tmpl lvl="4">
            <p:tnLst>
              <p:par>
                <p:cTn presetID="9" presetClass="entr" presetSubtype="0" fill="hold" nodeType="withEffect">
                  <p:stCondLst>
                    <p:cond delay="0"/>
                  </p:stCondLst>
                  <p:childTnLst>
                    <p:set>
                      <p:cBhvr>
                        <p:cTn dur="1" fill="hold">
                          <p:stCondLst>
                            <p:cond delay="0"/>
                          </p:stCondLst>
                        </p:cTn>
                        <p:tgtEl>
                          <p:spTgt spid="67741"/>
                        </p:tgtEl>
                        <p:attrNameLst>
                          <p:attrName>style.visibility</p:attrName>
                        </p:attrNameLst>
                      </p:cBhvr>
                      <p:to>
                        <p:strVal val="visible"/>
                      </p:to>
                    </p:set>
                    <p:animEffect transition="in" filter="dissolve">
                      <p:cBhvr>
                        <p:cTn dur="500"/>
                        <p:tgtEl>
                          <p:spTgt spid="67741"/>
                        </p:tgtEl>
                      </p:cBhvr>
                    </p:animEffect>
                  </p:childTnLst>
                </p:cTn>
              </p:par>
            </p:tnLst>
          </p:tmpl>
          <p:tmpl lvl="5">
            <p:tnLst>
              <p:par>
                <p:cTn presetID="9" presetClass="entr" presetSubtype="0" fill="hold" nodeType="withEffect">
                  <p:stCondLst>
                    <p:cond delay="0"/>
                  </p:stCondLst>
                  <p:childTnLst>
                    <p:set>
                      <p:cBhvr>
                        <p:cTn dur="1" fill="hold">
                          <p:stCondLst>
                            <p:cond delay="0"/>
                          </p:stCondLst>
                        </p:cTn>
                        <p:tgtEl>
                          <p:spTgt spid="67741"/>
                        </p:tgtEl>
                        <p:attrNameLst>
                          <p:attrName>style.visibility</p:attrName>
                        </p:attrNameLst>
                      </p:cBhvr>
                      <p:to>
                        <p:strVal val="visible"/>
                      </p:to>
                    </p:set>
                    <p:animEffect transition="in" filter="dissolve">
                      <p:cBhvr>
                        <p:cTn dur="500"/>
                        <p:tgtEl>
                          <p:spTgt spid="67741"/>
                        </p:tgtEl>
                      </p:cBhvr>
                    </p:animEffect>
                  </p:childTnLst>
                </p:cTn>
              </p:par>
            </p:tnLst>
          </p:tmpl>
        </p:tmplLst>
      </p:bldP>
    </p:bldLst>
  </p:timing>
  <p:txStyles>
    <p:titleStyle>
      <a:lvl1pPr algn="ctr" rtl="0" fontAlgn="base">
        <a:spcBef>
          <a:spcPct val="0"/>
        </a:spcBef>
        <a:spcAft>
          <a:spcPct val="0"/>
        </a:spcAft>
        <a:defRPr sz="4400">
          <a:solidFill>
            <a:schemeClr val="tx2"/>
          </a:solidFill>
          <a:effectLst>
            <a:outerShdw blurRad="38100" dist="38100" dir="2700000" algn="tl">
              <a:srgbClr val="C0C0C0"/>
            </a:outerShdw>
          </a:effectLst>
          <a:latin typeface="+mj-lt"/>
          <a:ea typeface="+mj-ea"/>
          <a:cs typeface="+mj-cs"/>
        </a:defRPr>
      </a:lvl1pPr>
      <a:lvl2pPr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2pPr>
      <a:lvl3pPr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3pPr>
      <a:lvl4pPr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4pPr>
      <a:lvl5pPr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5pPr>
      <a:lvl6pPr marL="4572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C0C0C0"/>
            </a:outerShdw>
          </a:effectLst>
          <a:latin typeface="Tahoma" pitchFamily="34" charset="0"/>
        </a:defRPr>
      </a:lvl9pPr>
    </p:titleStyle>
    <p:bodyStyle>
      <a:lvl1pPr marL="342900" indent="-342900" algn="l" rtl="0" fontAlgn="base">
        <a:spcBef>
          <a:spcPct val="20000"/>
        </a:spcBef>
        <a:spcAft>
          <a:spcPct val="0"/>
        </a:spcAft>
        <a:buClr>
          <a:schemeClr val="hlink"/>
        </a:buClr>
        <a:buSzPct val="80000"/>
        <a:buFont typeface="Arial" pitchFamily="34" charset="0"/>
        <a:buChar char="►"/>
        <a:defRPr sz="3200">
          <a:solidFill>
            <a:schemeClr val="tx1"/>
          </a:solidFill>
          <a:effectLst>
            <a:outerShdw blurRad="38100" dist="38100" dir="2700000" algn="tl">
              <a:srgbClr val="C0C0C0"/>
            </a:outerShdw>
          </a:effectLst>
          <a:latin typeface="+mn-lt"/>
          <a:ea typeface="+mn-ea"/>
          <a:cs typeface="+mn-cs"/>
        </a:defRPr>
      </a:lvl1pPr>
      <a:lvl2pPr marL="742950" indent="-285750" algn="l" rtl="0" fontAlgn="base">
        <a:spcBef>
          <a:spcPct val="20000"/>
        </a:spcBef>
        <a:spcAft>
          <a:spcPct val="0"/>
        </a:spcAft>
        <a:buClr>
          <a:schemeClr val="folHlink"/>
        </a:buClr>
        <a:buFont typeface="Wingdings" pitchFamily="2" charset="2"/>
        <a:buChar char="§"/>
        <a:defRPr sz="2800">
          <a:solidFill>
            <a:schemeClr val="tx1"/>
          </a:solidFill>
          <a:effectLst>
            <a:outerShdw blurRad="38100" dist="38100" dir="2700000" algn="tl">
              <a:srgbClr val="C0C0C0"/>
            </a:outerShdw>
          </a:effectLst>
          <a:latin typeface="+mn-lt"/>
        </a:defRPr>
      </a:lvl2pPr>
      <a:lvl3pPr marL="1143000" indent="-228600" algn="l" rtl="0" fontAlgn="base">
        <a:spcBef>
          <a:spcPct val="20000"/>
        </a:spcBef>
        <a:spcAft>
          <a:spcPct val="0"/>
        </a:spcAft>
        <a:buClr>
          <a:schemeClr val="hlink"/>
        </a:buClr>
        <a:buSzPct val="80000"/>
        <a:buFont typeface="Arial" pitchFamily="34" charset="0"/>
        <a:buChar char="►"/>
        <a:defRPr sz="2400">
          <a:solidFill>
            <a:schemeClr val="tx1"/>
          </a:solidFill>
          <a:effectLst>
            <a:outerShdw blurRad="38100" dist="38100" dir="2700000" algn="tl">
              <a:srgbClr val="C0C0C0"/>
            </a:outerShdw>
          </a:effectLst>
          <a:latin typeface="+mn-lt"/>
        </a:defRPr>
      </a:lvl3pPr>
      <a:lvl4pPr marL="1600200" indent="-228600" algn="l" rtl="0" fontAlgn="base">
        <a:spcBef>
          <a:spcPct val="20000"/>
        </a:spcBef>
        <a:spcAft>
          <a:spcPct val="0"/>
        </a:spcAft>
        <a:buClr>
          <a:schemeClr val="folHlink"/>
        </a:buClr>
        <a:buFont typeface="Wingdings" pitchFamily="2" charset="2"/>
        <a:buChar char="§"/>
        <a:defRPr sz="2000">
          <a:solidFill>
            <a:schemeClr val="tx1"/>
          </a:solidFill>
          <a:effectLst>
            <a:outerShdw blurRad="38100" dist="38100" dir="2700000" algn="tl">
              <a:srgbClr val="C0C0C0"/>
            </a:outerShdw>
          </a:effectLst>
          <a:latin typeface="+mn-lt"/>
        </a:defRPr>
      </a:lvl4pPr>
      <a:lvl5pPr marL="2057400" indent="-228600" algn="l" rtl="0" fontAlgn="base">
        <a:spcBef>
          <a:spcPct val="20000"/>
        </a:spcBef>
        <a:spcAft>
          <a:spcPct val="0"/>
        </a:spcAft>
        <a:buClr>
          <a:schemeClr val="hlink"/>
        </a:buClr>
        <a:buSzPct val="80000"/>
        <a:buFont typeface="Arial" pitchFamily="34" charset="0"/>
        <a:buChar char="►"/>
        <a:defRPr sz="2000">
          <a:solidFill>
            <a:schemeClr val="tx1"/>
          </a:solidFill>
          <a:effectLst>
            <a:outerShdw blurRad="38100" dist="38100" dir="2700000" algn="tl">
              <a:srgbClr val="C0C0C0"/>
            </a:outerShdw>
          </a:effectLst>
          <a:latin typeface="+mn-lt"/>
        </a:defRPr>
      </a:lvl5pPr>
      <a:lvl6pPr marL="2514600" indent="-228600" algn="l" rtl="0" fontAlgn="base">
        <a:spcBef>
          <a:spcPct val="20000"/>
        </a:spcBef>
        <a:spcAft>
          <a:spcPct val="0"/>
        </a:spcAft>
        <a:buClr>
          <a:schemeClr val="hlink"/>
        </a:buClr>
        <a:buSzPct val="80000"/>
        <a:buFont typeface="Arial" pitchFamily="34" charset="0"/>
        <a:buChar char="►"/>
        <a:defRPr sz="2000">
          <a:solidFill>
            <a:schemeClr val="tx1"/>
          </a:solidFill>
          <a:effectLst>
            <a:outerShdw blurRad="38100" dist="38100" dir="2700000" algn="tl">
              <a:srgbClr val="C0C0C0"/>
            </a:outerShdw>
          </a:effectLst>
          <a:latin typeface="+mn-lt"/>
        </a:defRPr>
      </a:lvl6pPr>
      <a:lvl7pPr marL="2971800" indent="-228600" algn="l" rtl="0" fontAlgn="base">
        <a:spcBef>
          <a:spcPct val="20000"/>
        </a:spcBef>
        <a:spcAft>
          <a:spcPct val="0"/>
        </a:spcAft>
        <a:buClr>
          <a:schemeClr val="hlink"/>
        </a:buClr>
        <a:buSzPct val="80000"/>
        <a:buFont typeface="Arial" pitchFamily="34" charset="0"/>
        <a:buChar char="►"/>
        <a:defRPr sz="2000">
          <a:solidFill>
            <a:schemeClr val="tx1"/>
          </a:solidFill>
          <a:effectLst>
            <a:outerShdw blurRad="38100" dist="38100" dir="2700000" algn="tl">
              <a:srgbClr val="C0C0C0"/>
            </a:outerShdw>
          </a:effectLst>
          <a:latin typeface="+mn-lt"/>
        </a:defRPr>
      </a:lvl7pPr>
      <a:lvl8pPr marL="3429000" indent="-228600" algn="l" rtl="0" fontAlgn="base">
        <a:spcBef>
          <a:spcPct val="20000"/>
        </a:spcBef>
        <a:spcAft>
          <a:spcPct val="0"/>
        </a:spcAft>
        <a:buClr>
          <a:schemeClr val="hlink"/>
        </a:buClr>
        <a:buSzPct val="80000"/>
        <a:buFont typeface="Arial" pitchFamily="34" charset="0"/>
        <a:buChar char="►"/>
        <a:defRPr sz="2000">
          <a:solidFill>
            <a:schemeClr val="tx1"/>
          </a:solidFill>
          <a:effectLst>
            <a:outerShdw blurRad="38100" dist="38100" dir="2700000" algn="tl">
              <a:srgbClr val="C0C0C0"/>
            </a:outerShdw>
          </a:effectLst>
          <a:latin typeface="+mn-lt"/>
        </a:defRPr>
      </a:lvl8pPr>
      <a:lvl9pPr marL="3886200" indent="-228600" algn="l" rtl="0" fontAlgn="base">
        <a:spcBef>
          <a:spcPct val="20000"/>
        </a:spcBef>
        <a:spcAft>
          <a:spcPct val="0"/>
        </a:spcAft>
        <a:buClr>
          <a:schemeClr val="hlink"/>
        </a:buClr>
        <a:buSzPct val="80000"/>
        <a:buFont typeface="Arial" pitchFamily="34" charset="0"/>
        <a:buChar char="►"/>
        <a:defRPr sz="2000">
          <a:solidFill>
            <a:schemeClr val="tx1"/>
          </a:solidFill>
          <a:effectLst>
            <a:outerShdw blurRad="38100" dist="38100" dir="2700000" algn="tl">
              <a:srgbClr val="C0C0C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r>
              <a:rPr lang="en-GB"/>
              <a:t>Word origins</a:t>
            </a:r>
            <a:endParaRPr lang="en-US"/>
          </a:p>
        </p:txBody>
      </p:sp>
      <p:sp>
        <p:nvSpPr>
          <p:cNvPr id="2051" name="Rectangle 3"/>
          <p:cNvSpPr>
            <a:spLocks noGrp="1" noChangeArrowheads="1"/>
          </p:cNvSpPr>
          <p:nvPr>
            <p:ph type="subTitle" idx="1"/>
          </p:nvPr>
        </p:nvSpPr>
        <p:spPr/>
        <p:txBody>
          <a:bodyPr/>
          <a:lstStyle/>
          <a:p>
            <a:r>
              <a:rPr lang="en-GB"/>
              <a:t>What is in a word ?</a:t>
            </a:r>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6" name="Rectangle 4"/>
          <p:cNvSpPr>
            <a:spLocks noGrp="1" noChangeArrowheads="1"/>
          </p:cNvSpPr>
          <p:nvPr>
            <p:ph type="ctrTitle"/>
          </p:nvPr>
        </p:nvSpPr>
        <p:spPr>
          <a:xfrm>
            <a:off x="611188" y="3141663"/>
            <a:ext cx="7772400" cy="2044700"/>
          </a:xfrm>
        </p:spPr>
        <p:txBody>
          <a:bodyPr/>
          <a:lstStyle/>
          <a:p>
            <a:r>
              <a:rPr lang="en-GB" sz="4800"/>
              <a:t>To know the origin of words is to know how men think, how they made their civilisations.</a:t>
            </a:r>
            <a:endParaRPr lang="en-US" sz="4800"/>
          </a:p>
        </p:txBody>
      </p:sp>
      <p:sp>
        <p:nvSpPr>
          <p:cNvPr id="3077" name="Rectangle 5"/>
          <p:cNvSpPr>
            <a:spLocks noGrp="1" noChangeArrowheads="1"/>
          </p:cNvSpPr>
          <p:nvPr>
            <p:ph type="subTitle" idx="1"/>
          </p:nvPr>
        </p:nvSpPr>
        <p:spPr>
          <a:xfrm>
            <a:off x="1403350" y="1268413"/>
            <a:ext cx="6400800" cy="1752600"/>
          </a:xfrm>
        </p:spPr>
        <p:txBody>
          <a:bodyPr/>
          <a:lstStyle/>
          <a:p>
            <a:r>
              <a:rPr lang="en-GB" sz="4400"/>
              <a:t>Key idea</a:t>
            </a:r>
            <a:r>
              <a:rPr lang="en-GB"/>
              <a:t> </a:t>
            </a:r>
            <a:endParaRPr lang="en-US"/>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2" name="Rectangle 2"/>
          <p:cNvSpPr>
            <a:spLocks noGrp="1" noRot="1" noChangeArrowheads="1"/>
          </p:cNvSpPr>
          <p:nvPr>
            <p:ph type="title"/>
          </p:nvPr>
        </p:nvSpPr>
        <p:spPr/>
        <p:txBody>
          <a:bodyPr/>
          <a:lstStyle/>
          <a:p>
            <a:r>
              <a:rPr lang="en-GB"/>
              <a:t>For Example</a:t>
            </a:r>
            <a:endParaRPr lang="en-US"/>
          </a:p>
        </p:txBody>
      </p:sp>
      <p:sp>
        <p:nvSpPr>
          <p:cNvPr id="5123" name="Rectangle 3"/>
          <p:cNvSpPr>
            <a:spLocks noGrp="1" noRot="1" noChangeArrowheads="1"/>
          </p:cNvSpPr>
          <p:nvPr>
            <p:ph type="body" idx="1"/>
          </p:nvPr>
        </p:nvSpPr>
        <p:spPr/>
        <p:txBody>
          <a:bodyPr/>
          <a:lstStyle/>
          <a:p>
            <a:pPr>
              <a:buClr>
                <a:schemeClr val="tx1"/>
              </a:buClr>
            </a:pPr>
            <a:r>
              <a:rPr lang="en-GB"/>
              <a:t>Politics – comes from the word ‘polis’ meaning ‘city state’ or ‘community’</a:t>
            </a:r>
          </a:p>
          <a:p>
            <a:pPr>
              <a:buClr>
                <a:schemeClr val="tx1"/>
              </a:buClr>
            </a:pPr>
            <a:endParaRPr lang="en-GB"/>
          </a:p>
          <a:p>
            <a:pPr>
              <a:buClr>
                <a:schemeClr val="tx1"/>
              </a:buClr>
            </a:pPr>
            <a:r>
              <a:rPr lang="en-GB"/>
              <a:t>Democracy – ‘demos’ meaning people and ‘kratis’ meaning ‘power’.</a:t>
            </a:r>
          </a:p>
          <a:p>
            <a:pPr>
              <a:buClr>
                <a:schemeClr val="tx1"/>
              </a:buClr>
            </a:pPr>
            <a:endParaRPr lang="en-GB"/>
          </a:p>
          <a:p>
            <a:pPr>
              <a:buClr>
                <a:schemeClr val="tx1"/>
              </a:buClr>
            </a:pPr>
            <a:r>
              <a:rPr lang="en-GB"/>
              <a:t>Gymnasium – from ‘gumnasion’ meaning ‘exercise naked’ </a:t>
            </a:r>
          </a:p>
          <a:p>
            <a:pPr>
              <a:buClr>
                <a:schemeClr val="tx1"/>
              </a:buClr>
              <a:buFont typeface="Arial" pitchFamily="34" charset="0"/>
              <a:buNone/>
            </a:pPr>
            <a:endParaRPr lang="en-GB"/>
          </a:p>
          <a:p>
            <a:pPr>
              <a:buClr>
                <a:schemeClr val="tx1"/>
              </a:buClr>
              <a:buFont typeface="Arial" pitchFamily="34" charset="0"/>
              <a:buNone/>
            </a:pPr>
            <a:endParaRPr lang="en-GB"/>
          </a:p>
          <a:p>
            <a:pPr>
              <a:buClr>
                <a:schemeClr val="tx1"/>
              </a:buClr>
              <a:buFont typeface="Arial" pitchFamily="34" charset="0"/>
              <a:buNone/>
            </a:pPr>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withEffect">
                                  <p:stCondLst>
                                    <p:cond delay="0"/>
                                  </p:stCondLst>
                                  <p:childTnLst>
                                    <p:set>
                                      <p:cBhvr>
                                        <p:cTn id="6" dur="1" fill="hold">
                                          <p:stCondLst>
                                            <p:cond delay="0"/>
                                          </p:stCondLst>
                                        </p:cTn>
                                        <p:tgtEl>
                                          <p:spTgt spid="5122"/>
                                        </p:tgtEl>
                                        <p:attrNameLst>
                                          <p:attrName>style.visibility</p:attrName>
                                        </p:attrNameLst>
                                      </p:cBhvr>
                                      <p:to>
                                        <p:strVal val="visible"/>
                                      </p:to>
                                    </p:set>
                                    <p:animEffect transition="in" filter="dissolve">
                                      <p:cBhvr>
                                        <p:cTn id="7" dur="500"/>
                                        <p:tgtEl>
                                          <p:spTgt spid="512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123">
                                            <p:txEl>
                                              <p:pRg st="0" end="0"/>
                                            </p:txEl>
                                          </p:spTgt>
                                        </p:tgtEl>
                                        <p:attrNameLst>
                                          <p:attrName>style.visibility</p:attrName>
                                        </p:attrNameLst>
                                      </p:cBhvr>
                                      <p:to>
                                        <p:strVal val="visible"/>
                                      </p:to>
                                    </p:set>
                                    <p:animEffect transition="in" filter="dissolve">
                                      <p:cBhvr>
                                        <p:cTn id="12" dur="500"/>
                                        <p:tgtEl>
                                          <p:spTgt spid="5123">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123">
                                            <p:txEl>
                                              <p:pRg st="2" end="2"/>
                                            </p:txEl>
                                          </p:spTgt>
                                        </p:tgtEl>
                                        <p:attrNameLst>
                                          <p:attrName>style.visibility</p:attrName>
                                        </p:attrNameLst>
                                      </p:cBhvr>
                                      <p:to>
                                        <p:strVal val="visible"/>
                                      </p:to>
                                    </p:set>
                                    <p:animEffect transition="in" filter="dissolve">
                                      <p:cBhvr>
                                        <p:cTn id="17" dur="500"/>
                                        <p:tgtEl>
                                          <p:spTgt spid="5123">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5123">
                                            <p:txEl>
                                              <p:pRg st="4" end="4"/>
                                            </p:txEl>
                                          </p:spTgt>
                                        </p:tgtEl>
                                        <p:attrNameLst>
                                          <p:attrName>style.visibility</p:attrName>
                                        </p:attrNameLst>
                                      </p:cBhvr>
                                      <p:to>
                                        <p:strVal val="visible"/>
                                      </p:to>
                                    </p:set>
                                    <p:animEffect transition="in" filter="dissolve">
                                      <p:cBhvr>
                                        <p:cTn id="22" dur="500"/>
                                        <p:tgtEl>
                                          <p:spTgt spid="512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2" grpId="0"/>
      <p:bldP spid="5123"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148" name="Text Box 4"/>
          <p:cNvSpPr txBox="1">
            <a:spLocks noChangeArrowheads="1"/>
          </p:cNvSpPr>
          <p:nvPr/>
        </p:nvSpPr>
        <p:spPr bwMode="auto">
          <a:xfrm>
            <a:off x="468313" y="908050"/>
            <a:ext cx="8375650" cy="435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endParaRPr lang="en-GB" sz="2000">
              <a:latin typeface="Arial" pitchFamily="34" charset="0"/>
            </a:endParaRPr>
          </a:p>
          <a:p>
            <a:pPr eaLnBrk="1" hangingPunct="1"/>
            <a:endParaRPr lang="en-GB" sz="2000">
              <a:latin typeface="Arial" pitchFamily="34" charset="0"/>
            </a:endParaRPr>
          </a:p>
          <a:p>
            <a:pPr eaLnBrk="1" hangingPunct="1"/>
            <a:r>
              <a:rPr lang="en-GB" sz="2000">
                <a:latin typeface="Arial" pitchFamily="34" charset="0"/>
              </a:rPr>
              <a:t>Each of these words could only come from the Ancient Greeks, as before their time, none of these ideas existed.  So when you use the word ‘Democracy’  - it comes straight from that era – over 3000 years ago.</a:t>
            </a:r>
          </a:p>
          <a:p>
            <a:pPr eaLnBrk="1" hangingPunct="1"/>
            <a:endParaRPr lang="en-GB" sz="2000">
              <a:latin typeface="Arial" pitchFamily="34" charset="0"/>
            </a:endParaRPr>
          </a:p>
          <a:p>
            <a:pPr eaLnBrk="1" hangingPunct="1"/>
            <a:endParaRPr lang="en-GB" sz="2000">
              <a:latin typeface="Arial" pitchFamily="34" charset="0"/>
            </a:endParaRPr>
          </a:p>
          <a:p>
            <a:pPr eaLnBrk="1" hangingPunct="1"/>
            <a:endParaRPr lang="en-GB" sz="2000">
              <a:latin typeface="Arial" pitchFamily="34" charset="0"/>
            </a:endParaRPr>
          </a:p>
          <a:p>
            <a:pPr eaLnBrk="1" hangingPunct="1"/>
            <a:r>
              <a:rPr lang="en-GB" sz="2000">
                <a:latin typeface="Arial" pitchFamily="34" charset="0"/>
              </a:rPr>
              <a:t>We make words today, that are particular to our time and place.  Every year The Oxford English Dictionary adds a few words to its pages that have become part of our language as they are in common use and express meaning today in our lives NOW </a:t>
            </a:r>
          </a:p>
          <a:p>
            <a:pPr eaLnBrk="1" hangingPunct="1"/>
            <a:endParaRPr lang="en-US" sz="2000">
              <a:latin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rrowheads="1"/>
          </p:cNvSpPr>
          <p:nvPr>
            <p:ph type="title"/>
          </p:nvPr>
        </p:nvSpPr>
        <p:spPr/>
        <p:txBody>
          <a:bodyPr/>
          <a:lstStyle/>
          <a:p>
            <a:r>
              <a:rPr lang="en-GB"/>
              <a:t>21</a:t>
            </a:r>
            <a:r>
              <a:rPr lang="en-GB" baseline="30000"/>
              <a:t>st</a:t>
            </a:r>
            <a:r>
              <a:rPr lang="en-GB"/>
              <a:t> Century Words</a:t>
            </a:r>
            <a:endParaRPr lang="en-US"/>
          </a:p>
        </p:txBody>
      </p:sp>
      <p:sp>
        <p:nvSpPr>
          <p:cNvPr id="8195" name="Rectangle 3"/>
          <p:cNvSpPr>
            <a:spLocks noGrp="1" noRot="1" noChangeArrowheads="1"/>
          </p:cNvSpPr>
          <p:nvPr>
            <p:ph type="body" idx="1"/>
          </p:nvPr>
        </p:nvSpPr>
        <p:spPr/>
        <p:txBody>
          <a:bodyPr/>
          <a:lstStyle/>
          <a:p>
            <a:pPr>
              <a:lnSpc>
                <a:spcPct val="90000"/>
              </a:lnSpc>
            </a:pPr>
            <a:r>
              <a:rPr lang="en-GB"/>
              <a:t>Chillybin – a box for keeping things cold – if you were going on a picnic. </a:t>
            </a:r>
          </a:p>
          <a:p>
            <a:pPr>
              <a:lnSpc>
                <a:spcPct val="90000"/>
              </a:lnSpc>
            </a:pPr>
            <a:r>
              <a:rPr lang="en-GB"/>
              <a:t>Supersize – larger than average, extremely large</a:t>
            </a:r>
          </a:p>
          <a:p>
            <a:pPr>
              <a:lnSpc>
                <a:spcPct val="90000"/>
              </a:lnSpc>
            </a:pPr>
            <a:r>
              <a:rPr lang="en-GB"/>
              <a:t>Fanboy – a male fan, especially one who is obsessed with comics, sciencefiction, or popmusic.</a:t>
            </a:r>
          </a:p>
          <a:p>
            <a:pPr>
              <a:lnSpc>
                <a:spcPct val="90000"/>
              </a:lnSpc>
            </a:pPr>
            <a:endParaRPr lang="en-GB"/>
          </a:p>
          <a:p>
            <a:pPr>
              <a:lnSpc>
                <a:spcPct val="90000"/>
              </a:lnSpc>
            </a:pPr>
            <a:r>
              <a:rPr lang="en-GB"/>
              <a:t>Can you think what their origins might be ?</a:t>
            </a:r>
            <a:endParaRPr lang="en-US"/>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21" name="Rectangle 5"/>
          <p:cNvSpPr>
            <a:spLocks noGrp="1" noRot="1" noChangeArrowheads="1"/>
          </p:cNvSpPr>
          <p:nvPr>
            <p:ph type="title"/>
          </p:nvPr>
        </p:nvSpPr>
        <p:spPr/>
        <p:txBody>
          <a:bodyPr/>
          <a:lstStyle/>
          <a:p>
            <a:r>
              <a:rPr lang="en-GB"/>
              <a:t>Back to the Greeks ….</a:t>
            </a:r>
            <a:endParaRPr lang="en-US"/>
          </a:p>
        </p:txBody>
      </p:sp>
      <p:sp>
        <p:nvSpPr>
          <p:cNvPr id="9222" name="Rectangle 6"/>
          <p:cNvSpPr>
            <a:spLocks noGrp="1" noRot="1" noChangeArrowheads="1"/>
          </p:cNvSpPr>
          <p:nvPr>
            <p:ph type="body" sz="half" idx="1"/>
          </p:nvPr>
        </p:nvSpPr>
        <p:spPr>
          <a:xfrm>
            <a:off x="301625" y="1600200"/>
            <a:ext cx="4192588" cy="4498975"/>
          </a:xfrm>
        </p:spPr>
        <p:txBody>
          <a:bodyPr/>
          <a:lstStyle/>
          <a:p>
            <a:r>
              <a:rPr lang="en-GB"/>
              <a:t>Here are some Greek word ‘roots’ – can you think what they might mean ?</a:t>
            </a:r>
          </a:p>
          <a:p>
            <a:endParaRPr lang="en-GB"/>
          </a:p>
          <a:p>
            <a:r>
              <a:rPr lang="en-GB"/>
              <a:t>-bapti</a:t>
            </a:r>
          </a:p>
          <a:p>
            <a:r>
              <a:rPr lang="en-GB"/>
              <a:t>-nano</a:t>
            </a:r>
          </a:p>
          <a:p>
            <a:r>
              <a:rPr lang="en-GB"/>
              <a:t>-bol</a:t>
            </a:r>
          </a:p>
          <a:p>
            <a:r>
              <a:rPr lang="en-GB"/>
              <a:t>-mania</a:t>
            </a:r>
            <a:endParaRPr lang="en-US"/>
          </a:p>
        </p:txBody>
      </p:sp>
      <p:sp>
        <p:nvSpPr>
          <p:cNvPr id="9223" name="Rectangle 7"/>
          <p:cNvSpPr>
            <a:spLocks noGrp="1" noRot="1" noChangeArrowheads="1"/>
          </p:cNvSpPr>
          <p:nvPr>
            <p:ph type="body" sz="half" idx="2"/>
          </p:nvPr>
        </p:nvSpPr>
        <p:spPr>
          <a:xfrm>
            <a:off x="4643438" y="1844675"/>
            <a:ext cx="4038600" cy="4525963"/>
          </a:xfrm>
        </p:spPr>
        <p:txBody>
          <a:bodyPr/>
          <a:lstStyle/>
          <a:p>
            <a:endParaRPr lang="en-GB"/>
          </a:p>
          <a:p>
            <a:endParaRPr lang="en-GB"/>
          </a:p>
          <a:p>
            <a:endParaRPr lang="en-GB"/>
          </a:p>
          <a:p>
            <a:endParaRPr lang="en-GB"/>
          </a:p>
          <a:p>
            <a:r>
              <a:rPr lang="en-GB"/>
              <a:t>Baptism</a:t>
            </a:r>
          </a:p>
          <a:p>
            <a:r>
              <a:rPr lang="en-GB"/>
              <a:t>Nanosecond</a:t>
            </a:r>
          </a:p>
          <a:p>
            <a:r>
              <a:rPr lang="en-GB"/>
              <a:t>Ball, bowl</a:t>
            </a:r>
          </a:p>
          <a:p>
            <a:r>
              <a:rPr lang="en-GB"/>
              <a:t>Maniac</a:t>
            </a:r>
          </a:p>
          <a:p>
            <a:pPr>
              <a:buFont typeface="Arial" pitchFamily="34" charset="0"/>
              <a:buNone/>
            </a:pPr>
            <a:endParaRPr lang="en-US"/>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0242" name="Rectangle 2"/>
          <p:cNvSpPr>
            <a:spLocks noGrp="1" noRot="1" noChangeArrowheads="1"/>
          </p:cNvSpPr>
          <p:nvPr>
            <p:ph type="title"/>
          </p:nvPr>
        </p:nvSpPr>
        <p:spPr/>
        <p:txBody>
          <a:bodyPr/>
          <a:lstStyle/>
          <a:p>
            <a:r>
              <a:rPr lang="en-GB"/>
              <a:t>What’s My Meaning !</a:t>
            </a:r>
            <a:endParaRPr lang="en-US"/>
          </a:p>
        </p:txBody>
      </p:sp>
      <p:sp>
        <p:nvSpPr>
          <p:cNvPr id="10243" name="Rectangle 3"/>
          <p:cNvSpPr>
            <a:spLocks noGrp="1" noRot="1" noChangeArrowheads="1"/>
          </p:cNvSpPr>
          <p:nvPr>
            <p:ph type="body" idx="1"/>
          </p:nvPr>
        </p:nvSpPr>
        <p:spPr/>
        <p:txBody>
          <a:bodyPr/>
          <a:lstStyle/>
          <a:p>
            <a:pPr>
              <a:buClr>
                <a:schemeClr val="tx1"/>
              </a:buClr>
              <a:buFont typeface="Arial" pitchFamily="34" charset="0"/>
              <a:buNone/>
            </a:pPr>
            <a:r>
              <a:rPr lang="en-GB" sz="2800"/>
              <a:t>Let’s play this game. </a:t>
            </a:r>
          </a:p>
          <a:p>
            <a:pPr>
              <a:buClr>
                <a:schemeClr val="tx1"/>
              </a:buClr>
              <a:buFont typeface="Arial" pitchFamily="34" charset="0"/>
              <a:buNone/>
            </a:pPr>
            <a:r>
              <a:rPr lang="en-GB" sz="2800"/>
              <a:t>Get into pairs – take your word, look it up, write the definition on one side of the card, and the word on the other (its Greek root underlined).  Then take another piece of card and find an alternative definition and make another card. </a:t>
            </a:r>
          </a:p>
          <a:p>
            <a:pPr>
              <a:buClr>
                <a:schemeClr val="tx1"/>
              </a:buClr>
              <a:buFont typeface="Arial" pitchFamily="34" charset="0"/>
              <a:buNone/>
            </a:pPr>
            <a:r>
              <a:rPr lang="en-GB" sz="2800"/>
              <a:t>In teams of 8 (ie 4 pairs) present to another team of 8, your words, and see if you can guess which is the real meaning.  Keep a score. </a:t>
            </a:r>
            <a:endParaRPr lang="en-US" sz="280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ompass">
  <a:themeElements>
    <a:clrScheme name="Compass 9">
      <a:dk1>
        <a:srgbClr val="000000"/>
      </a:dk1>
      <a:lt1>
        <a:srgbClr val="FFFFFF"/>
      </a:lt1>
      <a:dk2>
        <a:srgbClr val="000000"/>
      </a:dk2>
      <a:lt2>
        <a:srgbClr val="FEFEFE"/>
      </a:lt2>
      <a:accent1>
        <a:srgbClr val="E1E1FF"/>
      </a:accent1>
      <a:accent2>
        <a:srgbClr val="D9FFF8"/>
      </a:accent2>
      <a:accent3>
        <a:srgbClr val="FFFFFF"/>
      </a:accent3>
      <a:accent4>
        <a:srgbClr val="000000"/>
      </a:accent4>
      <a:accent5>
        <a:srgbClr val="EEEEFF"/>
      </a:accent5>
      <a:accent6>
        <a:srgbClr val="C4E7E1"/>
      </a:accent6>
      <a:hlink>
        <a:srgbClr val="9966FF"/>
      </a:hlink>
      <a:folHlink>
        <a:srgbClr val="666699"/>
      </a:folHlink>
    </a:clrScheme>
    <a:fontScheme name="Compas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Compass 1">
        <a:dk1>
          <a:srgbClr val="00007A"/>
        </a:dk1>
        <a:lt1>
          <a:srgbClr val="FFFFFF"/>
        </a:lt1>
        <a:dk2>
          <a:srgbClr val="000066"/>
        </a:dk2>
        <a:lt2>
          <a:srgbClr val="CCECFF"/>
        </a:lt2>
        <a:accent1>
          <a:srgbClr val="6F64C2"/>
        </a:accent1>
        <a:accent2>
          <a:srgbClr val="0089BA"/>
        </a:accent2>
        <a:accent3>
          <a:srgbClr val="AAAAB8"/>
        </a:accent3>
        <a:accent4>
          <a:srgbClr val="DADADA"/>
        </a:accent4>
        <a:accent5>
          <a:srgbClr val="BBB8DD"/>
        </a:accent5>
        <a:accent6>
          <a:srgbClr val="007CA8"/>
        </a:accent6>
        <a:hlink>
          <a:srgbClr val="66CCFF"/>
        </a:hlink>
        <a:folHlink>
          <a:srgbClr val="00CC99"/>
        </a:folHlink>
      </a:clrScheme>
      <a:clrMap bg1="dk2" tx1="lt1" bg2="dk1" tx2="lt2" accent1="accent1" accent2="accent2" accent3="accent3" accent4="accent4" accent5="accent5" accent6="accent6" hlink="hlink" folHlink="folHlink"/>
    </a:extraClrScheme>
    <a:extraClrScheme>
      <a:clrScheme name="Compass 2">
        <a:dk1>
          <a:srgbClr val="5B5D6B"/>
        </a:dk1>
        <a:lt1>
          <a:srgbClr val="FFFFFF"/>
        </a:lt1>
        <a:dk2>
          <a:srgbClr val="5A5C6C"/>
        </a:dk2>
        <a:lt2>
          <a:srgbClr val="FFFFCC"/>
        </a:lt2>
        <a:accent1>
          <a:srgbClr val="9966FF"/>
        </a:accent1>
        <a:accent2>
          <a:srgbClr val="9383B3"/>
        </a:accent2>
        <a:accent3>
          <a:srgbClr val="B5B5BA"/>
        </a:accent3>
        <a:accent4>
          <a:srgbClr val="DADADA"/>
        </a:accent4>
        <a:accent5>
          <a:srgbClr val="CAB8FF"/>
        </a:accent5>
        <a:accent6>
          <a:srgbClr val="8576A2"/>
        </a:accent6>
        <a:hlink>
          <a:srgbClr val="A3C145"/>
        </a:hlink>
        <a:folHlink>
          <a:srgbClr val="6FA9B7"/>
        </a:folHlink>
      </a:clrScheme>
      <a:clrMap bg1="dk2" tx1="lt1" bg2="dk1" tx2="lt2" accent1="accent1" accent2="accent2" accent3="accent3" accent4="accent4" accent5="accent5" accent6="accent6" hlink="hlink" folHlink="folHlink"/>
    </a:extraClrScheme>
    <a:extraClrScheme>
      <a:clrScheme name="Compass 3">
        <a:dk1>
          <a:srgbClr val="860000"/>
        </a:dk1>
        <a:lt1>
          <a:srgbClr val="FFFFFF"/>
        </a:lt1>
        <a:dk2>
          <a:srgbClr val="800000"/>
        </a:dk2>
        <a:lt2>
          <a:srgbClr val="FFFFCC"/>
        </a:lt2>
        <a:accent1>
          <a:srgbClr val="FF6600"/>
        </a:accent1>
        <a:accent2>
          <a:srgbClr val="FF9933"/>
        </a:accent2>
        <a:accent3>
          <a:srgbClr val="C0AAAA"/>
        </a:accent3>
        <a:accent4>
          <a:srgbClr val="DADADA"/>
        </a:accent4>
        <a:accent5>
          <a:srgbClr val="FFB8AA"/>
        </a:accent5>
        <a:accent6>
          <a:srgbClr val="E78A2D"/>
        </a:accent6>
        <a:hlink>
          <a:srgbClr val="FFCC00"/>
        </a:hlink>
        <a:folHlink>
          <a:srgbClr val="CC9900"/>
        </a:folHlink>
      </a:clrScheme>
      <a:clrMap bg1="dk2" tx1="lt1" bg2="dk1" tx2="lt2" accent1="accent1" accent2="accent2" accent3="accent3" accent4="accent4" accent5="accent5" accent6="accent6" hlink="hlink" folHlink="folHlink"/>
    </a:extraClrScheme>
    <a:extraClrScheme>
      <a:clrScheme name="Compass 4">
        <a:dk1>
          <a:srgbClr val="676A5C"/>
        </a:dk1>
        <a:lt1>
          <a:srgbClr val="FFFFFF"/>
        </a:lt1>
        <a:dk2>
          <a:srgbClr val="686B5D"/>
        </a:dk2>
        <a:lt2>
          <a:srgbClr val="FFFFCC"/>
        </a:lt2>
        <a:accent1>
          <a:srgbClr val="CC6600"/>
        </a:accent1>
        <a:accent2>
          <a:srgbClr val="809EA8"/>
        </a:accent2>
        <a:accent3>
          <a:srgbClr val="B9BAB6"/>
        </a:accent3>
        <a:accent4>
          <a:srgbClr val="DADADA"/>
        </a:accent4>
        <a:accent5>
          <a:srgbClr val="E2B8AA"/>
        </a:accent5>
        <a:accent6>
          <a:srgbClr val="738F98"/>
        </a:accent6>
        <a:hlink>
          <a:srgbClr val="DDBF4F"/>
        </a:hlink>
        <a:folHlink>
          <a:srgbClr val="B7B6A3"/>
        </a:folHlink>
      </a:clrScheme>
      <a:clrMap bg1="dk2" tx1="lt1" bg2="dk1" tx2="lt2" accent1="accent1" accent2="accent2" accent3="accent3" accent4="accent4" accent5="accent5" accent6="accent6" hlink="hlink" folHlink="folHlink"/>
    </a:extraClrScheme>
    <a:extraClrScheme>
      <a:clrScheme name="Compass 5">
        <a:dk1>
          <a:srgbClr val="AC835E"/>
        </a:dk1>
        <a:lt1>
          <a:srgbClr val="FFFFFF"/>
        </a:lt1>
        <a:dk2>
          <a:srgbClr val="AE8764"/>
        </a:dk2>
        <a:lt2>
          <a:srgbClr val="FFFFCC"/>
        </a:lt2>
        <a:accent1>
          <a:srgbClr val="CC6600"/>
        </a:accent1>
        <a:accent2>
          <a:srgbClr val="FF5050"/>
        </a:accent2>
        <a:accent3>
          <a:srgbClr val="D3C3B8"/>
        </a:accent3>
        <a:accent4>
          <a:srgbClr val="DADADA"/>
        </a:accent4>
        <a:accent5>
          <a:srgbClr val="E2B8AA"/>
        </a:accent5>
        <a:accent6>
          <a:srgbClr val="E74848"/>
        </a:accent6>
        <a:hlink>
          <a:srgbClr val="FFCC99"/>
        </a:hlink>
        <a:folHlink>
          <a:srgbClr val="FF9966"/>
        </a:folHlink>
      </a:clrScheme>
      <a:clrMap bg1="dk2" tx1="lt1" bg2="dk1" tx2="lt2" accent1="accent1" accent2="accent2" accent3="accent3" accent4="accent4" accent5="accent5" accent6="accent6" hlink="hlink" folHlink="folHlink"/>
    </a:extraClrScheme>
    <a:extraClrScheme>
      <a:clrScheme name="Compass 6">
        <a:dk1>
          <a:srgbClr val="526133"/>
        </a:dk1>
        <a:lt1>
          <a:srgbClr val="FFFFFF"/>
        </a:lt1>
        <a:dk2>
          <a:srgbClr val="4E5D31"/>
        </a:dk2>
        <a:lt2>
          <a:srgbClr val="FFFFCC"/>
        </a:lt2>
        <a:accent1>
          <a:srgbClr val="99CC00"/>
        </a:accent1>
        <a:accent2>
          <a:srgbClr val="7A9505"/>
        </a:accent2>
        <a:accent3>
          <a:srgbClr val="B2B6AD"/>
        </a:accent3>
        <a:accent4>
          <a:srgbClr val="DADADA"/>
        </a:accent4>
        <a:accent5>
          <a:srgbClr val="CAE2AA"/>
        </a:accent5>
        <a:accent6>
          <a:srgbClr val="6E8704"/>
        </a:accent6>
        <a:hlink>
          <a:srgbClr val="FFCC00"/>
        </a:hlink>
        <a:folHlink>
          <a:srgbClr val="CCCC00"/>
        </a:folHlink>
      </a:clrScheme>
      <a:clrMap bg1="dk2" tx1="lt1" bg2="dk1" tx2="lt2" accent1="accent1" accent2="accent2" accent3="accent3" accent4="accent4" accent5="accent5" accent6="accent6" hlink="hlink" folHlink="folHlink"/>
    </a:extraClrScheme>
    <a:extraClrScheme>
      <a:clrScheme name="Compass 7">
        <a:dk1>
          <a:srgbClr val="000000"/>
        </a:dk1>
        <a:lt1>
          <a:srgbClr val="DDDCC5"/>
        </a:lt1>
        <a:dk2>
          <a:srgbClr val="95934B"/>
        </a:dk2>
        <a:lt2>
          <a:srgbClr val="DBDAC3"/>
        </a:lt2>
        <a:accent1>
          <a:srgbClr val="EAEBE1"/>
        </a:accent1>
        <a:accent2>
          <a:srgbClr val="9DB0B7"/>
        </a:accent2>
        <a:accent3>
          <a:srgbClr val="EBEBDF"/>
        </a:accent3>
        <a:accent4>
          <a:srgbClr val="000000"/>
        </a:accent4>
        <a:accent5>
          <a:srgbClr val="F3F3EE"/>
        </a:accent5>
        <a:accent6>
          <a:srgbClr val="8E9FA6"/>
        </a:accent6>
        <a:hlink>
          <a:srgbClr val="009900"/>
        </a:hlink>
        <a:folHlink>
          <a:srgbClr val="808000"/>
        </a:folHlink>
      </a:clrScheme>
      <a:clrMap bg1="lt1" tx1="dk1" bg2="lt2" tx2="dk2" accent1="accent1" accent2="accent2" accent3="accent3" accent4="accent4" accent5="accent5" accent6="accent6" hlink="hlink" folHlink="folHlink"/>
    </a:extraClrScheme>
    <a:extraClrScheme>
      <a:clrScheme name="Compass 8">
        <a:dk1>
          <a:srgbClr val="007E7B"/>
        </a:dk1>
        <a:lt1>
          <a:srgbClr val="FFFFFF"/>
        </a:lt1>
        <a:dk2>
          <a:srgbClr val="008080"/>
        </a:dk2>
        <a:lt2>
          <a:srgbClr val="FFFF99"/>
        </a:lt2>
        <a:accent1>
          <a:srgbClr val="33CCCC"/>
        </a:accent1>
        <a:accent2>
          <a:srgbClr val="00CC66"/>
        </a:accent2>
        <a:accent3>
          <a:srgbClr val="AAC0C0"/>
        </a:accent3>
        <a:accent4>
          <a:srgbClr val="DADADA"/>
        </a:accent4>
        <a:accent5>
          <a:srgbClr val="ADE2E2"/>
        </a:accent5>
        <a:accent6>
          <a:srgbClr val="00B95C"/>
        </a:accent6>
        <a:hlink>
          <a:srgbClr val="CCFFCC"/>
        </a:hlink>
        <a:folHlink>
          <a:srgbClr val="FFFFCC"/>
        </a:folHlink>
      </a:clrScheme>
      <a:clrMap bg1="dk2" tx1="lt1" bg2="dk1" tx2="lt2" accent1="accent1" accent2="accent2" accent3="accent3" accent4="accent4" accent5="accent5" accent6="accent6" hlink="hlink" folHlink="folHlink"/>
    </a:extraClrScheme>
    <a:extraClrScheme>
      <a:clrScheme name="Compass 9">
        <a:dk1>
          <a:srgbClr val="000000"/>
        </a:dk1>
        <a:lt1>
          <a:srgbClr val="FFFFFF"/>
        </a:lt1>
        <a:dk2>
          <a:srgbClr val="000000"/>
        </a:dk2>
        <a:lt2>
          <a:srgbClr val="FEFEFE"/>
        </a:lt2>
        <a:accent1>
          <a:srgbClr val="E1E1FF"/>
        </a:accent1>
        <a:accent2>
          <a:srgbClr val="D9FFF8"/>
        </a:accent2>
        <a:accent3>
          <a:srgbClr val="FFFFFF"/>
        </a:accent3>
        <a:accent4>
          <a:srgbClr val="000000"/>
        </a:accent4>
        <a:accent5>
          <a:srgbClr val="EEEEFF"/>
        </a:accent5>
        <a:accent6>
          <a:srgbClr val="C4E7E1"/>
        </a:accent6>
        <a:hlink>
          <a:srgbClr val="9966FF"/>
        </a:hlink>
        <a:folHlink>
          <a:srgbClr val="6666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Compass</Template>
  <TotalTime>100</TotalTime>
  <Words>354</Words>
  <Application>Microsoft Office PowerPoint</Application>
  <PresentationFormat>On-screen Show (4:3)</PresentationFormat>
  <Paragraphs>43</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Tahoma</vt:lpstr>
      <vt:lpstr>Times New Roman</vt:lpstr>
      <vt:lpstr>Wingdings</vt:lpstr>
      <vt:lpstr>Compass</vt:lpstr>
      <vt:lpstr>Word origins</vt:lpstr>
      <vt:lpstr>To know the origin of words is to know how men think, how they made their civilisations.</vt:lpstr>
      <vt:lpstr>For Example</vt:lpstr>
      <vt:lpstr>PowerPoint Presentation</vt:lpstr>
      <vt:lpstr>21st Century Words</vt:lpstr>
      <vt:lpstr>Back to the Greeks ….</vt:lpstr>
      <vt:lpstr>What’s My Meaning !</vt:lpstr>
    </vt:vector>
  </TitlesOfParts>
  <Company>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Word origins</dc:title>
  <dc:creator> </dc:creator>
  <cp:lastModifiedBy>Teacher E-Solutions</cp:lastModifiedBy>
  <cp:revision>4</cp:revision>
  <dcterms:created xsi:type="dcterms:W3CDTF">2005-10-16T14:21:34Z</dcterms:created>
  <dcterms:modified xsi:type="dcterms:W3CDTF">2019-01-18T16:54:08Z</dcterms:modified>
</cp:coreProperties>
</file>