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endParaRPr lang="en-US"/>
          </a:p>
        </p:txBody>
      </p:sp>
      <p:sp>
        <p:nvSpPr>
          <p:cNvPr id="1638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endParaRPr lang="en-US"/>
          </a:p>
        </p:txBody>
      </p:sp>
      <p:sp>
        <p:nvSpPr>
          <p:cNvPr id="163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endParaRPr lang="en-US"/>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fld id="{3AF0218D-21DB-4BA4-BFFB-7FA92BCFA618}" type="slidenum">
              <a:rPr lang="en-US"/>
              <a:pPr/>
              <a:t>‹#›</a:t>
            </a:fld>
            <a:endParaRPr lang="en-US"/>
          </a:p>
        </p:txBody>
      </p:sp>
    </p:spTree>
    <p:extLst>
      <p:ext uri="{BB962C8B-B14F-4D97-AF65-F5344CB8AC3E}">
        <p14:creationId xmlns:p14="http://schemas.microsoft.com/office/powerpoint/2010/main" val="22236405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68610" name="Group 2"/>
          <p:cNvGrpSpPr>
            <a:grpSpLocks/>
          </p:cNvGrpSpPr>
          <p:nvPr/>
        </p:nvGrpSpPr>
        <p:grpSpPr bwMode="auto">
          <a:xfrm>
            <a:off x="0" y="1422400"/>
            <a:ext cx="9147175" cy="5435600"/>
            <a:chOff x="0" y="896"/>
            <a:chExt cx="5762" cy="3424"/>
          </a:xfrm>
        </p:grpSpPr>
        <p:grpSp>
          <p:nvGrpSpPr>
            <p:cNvPr id="68611" name="Group 3"/>
            <p:cNvGrpSpPr>
              <a:grpSpLocks/>
            </p:cNvGrpSpPr>
            <p:nvPr userDrawn="1"/>
          </p:nvGrpSpPr>
          <p:grpSpPr bwMode="auto">
            <a:xfrm>
              <a:off x="20" y="896"/>
              <a:ext cx="5742" cy="3424"/>
              <a:chOff x="20" y="896"/>
              <a:chExt cx="5742" cy="3424"/>
            </a:xfrm>
          </p:grpSpPr>
          <p:sp>
            <p:nvSpPr>
              <p:cNvPr id="68612"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3"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4"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5"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6"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7"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Lst>
                <a:ahLst/>
                <a:cxnLst>
                  <a:cxn ang="0">
                    <a:pos x="T0" y="T1"/>
                  </a:cxn>
                  <a:cxn ang="0">
                    <a:pos x="T2" y="T3"/>
                  </a:cxn>
                  <a:cxn ang="0">
                    <a:pos x="T4" y="T5"/>
                  </a:cxn>
                  <a:cxn ang="0">
                    <a:pos x="T6" y="T7"/>
                  </a:cxn>
                  <a:cxn ang="0">
                    <a:pos x="T8" y="T9"/>
                  </a:cxn>
                  <a:cxn ang="0">
                    <a:pos x="T10" y="T11"/>
                  </a:cxn>
                  <a:cxn ang="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8"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19"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20"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21"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22"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Lst>
                <a:ahLst/>
                <a:cxnLst>
                  <a:cxn ang="0">
                    <a:pos x="T0" y="T1"/>
                  </a:cxn>
                  <a:cxn ang="0">
                    <a:pos x="T2" y="T3"/>
                  </a:cxn>
                  <a:cxn ang="0">
                    <a:pos x="T4" y="T5"/>
                  </a:cxn>
                  <a:cxn ang="0">
                    <a:pos x="T6" y="T7"/>
                  </a:cxn>
                  <a:cxn ang="0">
                    <a:pos x="T8" y="T9"/>
                  </a:cxn>
                  <a:cxn ang="0">
                    <a:pos x="T10" y="T11"/>
                  </a:cxn>
                  <a:cxn ang="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23"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624"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68625" name="Group 17"/>
            <p:cNvGrpSpPr>
              <a:grpSpLocks/>
            </p:cNvGrpSpPr>
            <p:nvPr userDrawn="1"/>
          </p:nvGrpSpPr>
          <p:grpSpPr bwMode="auto">
            <a:xfrm>
              <a:off x="0" y="2291"/>
              <a:ext cx="1385" cy="1702"/>
              <a:chOff x="0" y="2291"/>
              <a:chExt cx="1385" cy="1702"/>
            </a:xfrm>
          </p:grpSpPr>
          <p:sp>
            <p:nvSpPr>
              <p:cNvPr id="68626" name="Rectangle 18"/>
              <p:cNvSpPr>
                <a:spLocks noChangeArrowheads="1"/>
              </p:cNvSpPr>
              <p:nvPr userDrawn="1"/>
            </p:nvSpPr>
            <p:spPr bwMode="ltGray">
              <a:xfrm rot="6798887">
                <a:off x="62" y="388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27" name="Rectangle 19"/>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28" name="Rectangle 20"/>
              <p:cNvSpPr>
                <a:spLocks noChangeArrowheads="1"/>
              </p:cNvSpPr>
              <p:nvPr userDrawn="1"/>
            </p:nvSpPr>
            <p:spPr bwMode="ltGray">
              <a:xfrm rot="6798887">
                <a:off x="6" y="387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29" name="Rectangle 21"/>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0" name="Rectangle 22"/>
              <p:cNvSpPr>
                <a:spLocks noChangeArrowheads="1"/>
              </p:cNvSpPr>
              <p:nvPr userDrawn="1"/>
            </p:nvSpPr>
            <p:spPr bwMode="ltGray">
              <a:xfrm rot="5999912">
                <a:off x="182" y="388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1" name="Rectangle 23"/>
              <p:cNvSpPr>
                <a:spLocks noChangeArrowheads="1"/>
              </p:cNvSpPr>
              <p:nvPr userDrawn="1"/>
            </p:nvSpPr>
            <p:spPr bwMode="ltGray">
              <a:xfrm rot="6250138">
                <a:off x="152"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2" name="Rectangle 24"/>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3" name="Rectangle 25"/>
              <p:cNvSpPr>
                <a:spLocks noChangeArrowheads="1"/>
              </p:cNvSpPr>
              <p:nvPr userDrawn="1"/>
            </p:nvSpPr>
            <p:spPr bwMode="ltGray">
              <a:xfrm rot="5380717">
                <a:off x="363" y="386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4" name="Rectangle 26"/>
              <p:cNvSpPr>
                <a:spLocks noChangeArrowheads="1"/>
              </p:cNvSpPr>
              <p:nvPr userDrawn="1"/>
            </p:nvSpPr>
            <p:spPr bwMode="ltGray">
              <a:xfrm rot="5380717">
                <a:off x="332"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5" name="Rectangle 27"/>
              <p:cNvSpPr>
                <a:spLocks noChangeArrowheads="1"/>
              </p:cNvSpPr>
              <p:nvPr userDrawn="1"/>
            </p:nvSpPr>
            <p:spPr bwMode="ltGray">
              <a:xfrm rot="5583200">
                <a:off x="302" y="387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6" name="Rectangle 28"/>
              <p:cNvSpPr>
                <a:spLocks noChangeArrowheads="1"/>
              </p:cNvSpPr>
              <p:nvPr userDrawn="1"/>
            </p:nvSpPr>
            <p:spPr bwMode="ltGray">
              <a:xfrm rot="5737625">
                <a:off x="270"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7" name="Rectangle 29"/>
              <p:cNvSpPr>
                <a:spLocks noChangeArrowheads="1"/>
              </p:cNvSpPr>
              <p:nvPr userDrawn="1"/>
            </p:nvSpPr>
            <p:spPr bwMode="ltGray">
              <a:xfrm rot="4715477">
                <a:off x="516" y="382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8" name="Rectangle 30"/>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39" name="Rectangle 31"/>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0" name="Rectangle 32"/>
              <p:cNvSpPr>
                <a:spLocks noChangeArrowheads="1"/>
              </p:cNvSpPr>
              <p:nvPr userDrawn="1"/>
            </p:nvSpPr>
            <p:spPr bwMode="ltGray">
              <a:xfrm rot="5041352">
                <a:off x="426" y="3851"/>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1" name="Rectangle 33"/>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2" name="Rectangle 34"/>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3" name="Rectangle 35"/>
              <p:cNvSpPr>
                <a:spLocks noChangeArrowheads="1"/>
              </p:cNvSpPr>
              <p:nvPr userDrawn="1"/>
            </p:nvSpPr>
            <p:spPr bwMode="ltGray">
              <a:xfrm rot="4104184">
                <a:off x="605" y="3791"/>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4" name="Rectangle 36"/>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5" name="Rectangle 37"/>
              <p:cNvSpPr>
                <a:spLocks noChangeArrowheads="1"/>
              </p:cNvSpPr>
              <p:nvPr userDrawn="1"/>
            </p:nvSpPr>
            <p:spPr bwMode="ltGray">
              <a:xfrm rot="3368036">
                <a:off x="799" y="3683"/>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6" name="Rectangle 38"/>
              <p:cNvSpPr>
                <a:spLocks noChangeArrowheads="1"/>
              </p:cNvSpPr>
              <p:nvPr userDrawn="1"/>
            </p:nvSpPr>
            <p:spPr bwMode="ltGray">
              <a:xfrm rot="3368036">
                <a:off x="772" y="369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7" name="Rectangle 39"/>
              <p:cNvSpPr>
                <a:spLocks noChangeArrowheads="1"/>
              </p:cNvSpPr>
              <p:nvPr userDrawn="1"/>
            </p:nvSpPr>
            <p:spPr bwMode="ltGray">
              <a:xfrm rot="3368036">
                <a:off x="745" y="3717"/>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8" name="Rectangle 40"/>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49" name="Rectangle 41"/>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0" name="Rectangle 42"/>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1" name="Rectangle 43"/>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2" name="Rectangle 44"/>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3" name="Rectangle 45"/>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4" name="Rectangle 46"/>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5" name="Rectangle 47"/>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6" name="Rectangle 48"/>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7" name="Rectangle 49"/>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8" name="Rectangle 50"/>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59" name="Rectangle 51"/>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0" name="Rectangle 52"/>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1" name="Rectangle 53"/>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2" name="Rectangle 54"/>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3" name="Rectangle 55"/>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4" name="Rectangle 56"/>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5" name="Rectangle 57"/>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6" name="Rectangle 58"/>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7" name="Rectangle 59"/>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8" name="Rectangle 60"/>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69" name="Rectangle 61"/>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0" name="Rectangle 62"/>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1" name="Rectangle 63"/>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2" name="Rectangle 64"/>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3" name="Rectangle 65"/>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4" name="Rectangle 66"/>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5" name="Rectangle 67"/>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6" name="Rectangle 68"/>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7" name="Rectangle 69"/>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8" name="Rectangle 70"/>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79" name="Rectangle 71"/>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0" name="Rectangle 72"/>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1" name="Rectangle 73"/>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2" name="Rectangle 74"/>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3" name="Rectangle 75"/>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4" name="Rectangle 76"/>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5" name="Rectangle 77"/>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6" name="Rectangle 78"/>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7" name="Rectangle 79"/>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8" name="Rectangle 80"/>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89"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90" name="Rectangle 82"/>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1" name="Rectangle 83"/>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2" name="Rectangle 84"/>
              <p:cNvSpPr>
                <a:spLocks noChangeArrowheads="1"/>
              </p:cNvSpPr>
              <p:nvPr userDrawn="1"/>
            </p:nvSpPr>
            <p:spPr bwMode="ltGray">
              <a:xfrm rot="-2957028">
                <a:off x="907" y="24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3" name="Rectangle 85"/>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4" name="Rectangle 86"/>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5" name="Rectangle 87"/>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6" name="Rectangle 88"/>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7" name="Rectangle 89"/>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8" name="Rectangle 90"/>
              <p:cNvSpPr>
                <a:spLocks noChangeArrowheads="1"/>
              </p:cNvSpPr>
              <p:nvPr userDrawn="1"/>
            </p:nvSpPr>
            <p:spPr bwMode="ltGray">
              <a:xfrm rot="-3514633">
                <a:off x="837" y="24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699" name="Rectangle 91"/>
              <p:cNvSpPr>
                <a:spLocks noChangeArrowheads="1"/>
              </p:cNvSpPr>
              <p:nvPr userDrawn="1"/>
            </p:nvSpPr>
            <p:spPr bwMode="ltGray">
              <a:xfrm rot="-3220799">
                <a:off x="862" y="245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0" name="Rectangle 92"/>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1" name="Rectangle 93"/>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2" name="Rectangle 94"/>
              <p:cNvSpPr>
                <a:spLocks noChangeArrowheads="1"/>
              </p:cNvSpPr>
              <p:nvPr userDrawn="1"/>
            </p:nvSpPr>
            <p:spPr bwMode="ltGray">
              <a:xfrm rot="-4250359">
                <a:off x="707" y="2407"/>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3" name="Rectangle 95"/>
              <p:cNvSpPr>
                <a:spLocks noChangeArrowheads="1"/>
              </p:cNvSpPr>
              <p:nvPr userDrawn="1"/>
            </p:nvSpPr>
            <p:spPr bwMode="ltGray">
              <a:xfrm rot="-3989246">
                <a:off x="737" y="2411"/>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4" name="Rectangle 96"/>
              <p:cNvSpPr>
                <a:spLocks noChangeArrowheads="1"/>
              </p:cNvSpPr>
              <p:nvPr userDrawn="1"/>
            </p:nvSpPr>
            <p:spPr bwMode="ltGray">
              <a:xfrm rot="-4862215">
                <a:off x="503" y="239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5" name="Rectangle 97"/>
              <p:cNvSpPr>
                <a:spLocks noChangeArrowheads="1"/>
              </p:cNvSpPr>
              <p:nvPr userDrawn="1"/>
            </p:nvSpPr>
            <p:spPr bwMode="ltGray">
              <a:xfrm rot="-4673370">
                <a:off x="533" y="239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6" name="Rectangle 98"/>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7" name="Rectangle 99"/>
              <p:cNvSpPr>
                <a:spLocks noChangeArrowheads="1"/>
              </p:cNvSpPr>
              <p:nvPr userDrawn="1"/>
            </p:nvSpPr>
            <p:spPr bwMode="ltGray">
              <a:xfrm rot="-4580623">
                <a:off x="594" y="2391"/>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8" name="Rectangle 100"/>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09" name="Rectangle 101"/>
              <p:cNvSpPr>
                <a:spLocks noChangeArrowheads="1"/>
              </p:cNvSpPr>
              <p:nvPr userDrawn="1"/>
            </p:nvSpPr>
            <p:spPr bwMode="ltGray">
              <a:xfrm rot="-5360484">
                <a:off x="385" y="240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0" name="Rectangle 102"/>
              <p:cNvSpPr>
                <a:spLocks noChangeArrowheads="1"/>
              </p:cNvSpPr>
              <p:nvPr userDrawn="1"/>
            </p:nvSpPr>
            <p:spPr bwMode="ltGray">
              <a:xfrm rot="-5288939">
                <a:off x="418" y="240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1" name="Rectangle 103"/>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2" name="Rectangle 104"/>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3" name="Rectangle 105"/>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4" name="Rectangle 106"/>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5" name="Rectangle 107"/>
              <p:cNvSpPr>
                <a:spLocks noChangeArrowheads="1"/>
              </p:cNvSpPr>
              <p:nvPr userDrawn="1"/>
            </p:nvSpPr>
            <p:spPr bwMode="ltGray">
              <a:xfrm rot="-5919570">
                <a:off x="292" y="242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6" name="Rectangle 108"/>
              <p:cNvSpPr>
                <a:spLocks noChangeArrowheads="1"/>
              </p:cNvSpPr>
              <p:nvPr userDrawn="1"/>
            </p:nvSpPr>
            <p:spPr bwMode="ltGray">
              <a:xfrm rot="-7376291">
                <a:off x="5" y="254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7" name="Rectangle 109"/>
              <p:cNvSpPr>
                <a:spLocks noChangeArrowheads="1"/>
              </p:cNvSpPr>
              <p:nvPr userDrawn="1"/>
            </p:nvSpPr>
            <p:spPr bwMode="ltGray">
              <a:xfrm rot="-7168347">
                <a:off x="64" y="2517"/>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8" name="Rectangle 110"/>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19" name="Rectangle 111"/>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0" name="Rectangle 112"/>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1" name="Rectangle 113"/>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2" name="Rectangle 114"/>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3" name="Rectangle 115"/>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4" name="Rectangle 116"/>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5" name="Rectangle 117"/>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6" name="Rectangle 118"/>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7" name="Rectangle 119"/>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8" name="Rectangle 120"/>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29" name="Rectangle 121"/>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0" name="Rectangle 122"/>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1" name="Rectangle 123"/>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2" name="Rectangle 124"/>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3" name="Rectangle 125"/>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4" name="Rectangle 126"/>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5" name="Rectangle 127"/>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6" name="Rectangle 128"/>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7" name="Rectangle 129"/>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8" name="Rectangle 130"/>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39" name="Rectangle 131"/>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0" name="Rectangle 132"/>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1" name="Rectangle 133"/>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2" name="Rectangle 134"/>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3" name="Rectangle 135"/>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4" name="Rectangle 136"/>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5" name="Rectangle 137"/>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46"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47"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48"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49"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0"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1"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2"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3"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4"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755" name="Rectangle 147"/>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56" name="Rectangle 148"/>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757"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758" name="Freeform 150"/>
              <p:cNvSpPr>
                <a:spLocks/>
              </p:cNvSpPr>
              <p:nvPr userDrawn="1"/>
            </p:nvSpPr>
            <p:spPr bwMode="ltGray">
              <a:xfrm rot="-2857037">
                <a:off x="619" y="3550"/>
                <a:ext cx="68" cy="69"/>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759" name="Freeform 151"/>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760"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68761"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n-US" noProof="0" smtClean="0"/>
              <a:t>Click to edit Master title style</a:t>
            </a:r>
          </a:p>
        </p:txBody>
      </p:sp>
      <p:sp>
        <p:nvSpPr>
          <p:cNvPr id="68762" name="Rectangle 154"/>
          <p:cNvSpPr>
            <a:spLocks noGrp="1" noChangeArrowheads="1"/>
          </p:cNvSpPr>
          <p:nvPr>
            <p:ph type="subTitle" sz="quarter" idx="1"/>
          </p:nvPr>
        </p:nvSpPr>
        <p:spPr>
          <a:xfrm>
            <a:off x="1371600" y="3886200"/>
            <a:ext cx="6400800" cy="1752600"/>
          </a:xfrm>
        </p:spPr>
        <p:txBody>
          <a:bodyPr/>
          <a:lstStyle>
            <a:lvl1pPr marL="0" indent="0" algn="ctr">
              <a:buFont typeface="Arial" pitchFamily="34" charset="0"/>
              <a:buNone/>
              <a:defRPr/>
            </a:lvl1pPr>
          </a:lstStyle>
          <a:p>
            <a:pPr lvl="0"/>
            <a:r>
              <a:rPr lang="en-US" noProof="0" smtClean="0"/>
              <a:t>Click to edit Master subtitle style</a:t>
            </a:r>
          </a:p>
        </p:txBody>
      </p:sp>
      <p:sp>
        <p:nvSpPr>
          <p:cNvPr id="68763" name="Rectangle 155"/>
          <p:cNvSpPr>
            <a:spLocks noGrp="1" noChangeArrowheads="1"/>
          </p:cNvSpPr>
          <p:nvPr>
            <p:ph type="dt" sz="quarter" idx="2"/>
          </p:nvPr>
        </p:nvSpPr>
        <p:spPr>
          <a:xfrm>
            <a:off x="304800" y="6248400"/>
            <a:ext cx="2286000" cy="457200"/>
          </a:xfrm>
        </p:spPr>
        <p:txBody>
          <a:bodyPr/>
          <a:lstStyle>
            <a:lvl1pPr>
              <a:defRPr>
                <a:effectLst>
                  <a:outerShdw blurRad="38100" dist="38100" dir="2700000" algn="tl">
                    <a:srgbClr val="C0C0C0"/>
                  </a:outerShdw>
                </a:effectLst>
                <a:latin typeface="+mn-lt"/>
              </a:defRPr>
            </a:lvl1pPr>
          </a:lstStyle>
          <a:p>
            <a:endParaRPr lang="en-US"/>
          </a:p>
        </p:txBody>
      </p:sp>
      <p:sp>
        <p:nvSpPr>
          <p:cNvPr id="68764" name="Rectangle 156"/>
          <p:cNvSpPr>
            <a:spLocks noGrp="1" noChangeArrowheads="1"/>
          </p:cNvSpPr>
          <p:nvPr>
            <p:ph type="ftr" sz="quarter" idx="3"/>
          </p:nvPr>
        </p:nvSpPr>
        <p:spPr>
          <a:xfrm>
            <a:off x="3124200" y="6248400"/>
            <a:ext cx="2895600" cy="457200"/>
          </a:xfrm>
        </p:spPr>
        <p:txBody>
          <a:bodyPr/>
          <a:lstStyle>
            <a:lvl1pPr>
              <a:defRPr>
                <a:effectLst>
                  <a:outerShdw blurRad="38100" dist="38100" dir="2700000" algn="tl">
                    <a:srgbClr val="C0C0C0"/>
                  </a:outerShdw>
                </a:effectLst>
                <a:latin typeface="+mn-lt"/>
              </a:defRPr>
            </a:lvl1pPr>
          </a:lstStyle>
          <a:p>
            <a:endParaRPr lang="en-US"/>
          </a:p>
        </p:txBody>
      </p:sp>
      <p:sp>
        <p:nvSpPr>
          <p:cNvPr id="68765" name="Rectangle 157"/>
          <p:cNvSpPr>
            <a:spLocks noGrp="1" noChangeArrowheads="1"/>
          </p:cNvSpPr>
          <p:nvPr>
            <p:ph type="sldNum" sz="quarter" idx="4"/>
          </p:nvPr>
        </p:nvSpPr>
        <p:spPr>
          <a:xfrm>
            <a:off x="6553200" y="6248400"/>
            <a:ext cx="2286000" cy="457200"/>
          </a:xfrm>
        </p:spPr>
        <p:txBody>
          <a:bodyPr/>
          <a:lstStyle>
            <a:lvl1pPr>
              <a:defRPr>
                <a:effectLst>
                  <a:outerShdw blurRad="38100" dist="38100" dir="2700000" algn="tl">
                    <a:srgbClr val="C0C0C0"/>
                  </a:outerShdw>
                </a:effectLst>
                <a:latin typeface="+mn-lt"/>
              </a:defRPr>
            </a:lvl1pPr>
          </a:lstStyle>
          <a:p>
            <a:fld id="{EC31FFDF-78E1-45A6-9EF7-79F8C5285C6F}" type="slidenum">
              <a:rPr lang="en-US"/>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68761"/>
                                        </p:tgtEl>
                                        <p:attrNameLst>
                                          <p:attrName>style.visibility</p:attrName>
                                        </p:attrNameLst>
                                      </p:cBhvr>
                                      <p:to>
                                        <p:strVal val="visible"/>
                                      </p:to>
                                    </p:set>
                                    <p:animEffect transition="in" filter="dissolve">
                                      <p:cBhvr>
                                        <p:cTn id="7" dur="500"/>
                                        <p:tgtEl>
                                          <p:spTgt spid="687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8762">
                                            <p:txEl>
                                              <p:pRg st="0" end="0"/>
                                            </p:txEl>
                                          </p:spTgt>
                                        </p:tgtEl>
                                        <p:attrNameLst>
                                          <p:attrName>style.visibility</p:attrName>
                                        </p:attrNameLst>
                                      </p:cBhvr>
                                      <p:to>
                                        <p:strVal val="visible"/>
                                      </p:to>
                                    </p:set>
                                    <p:animEffect transition="in" filter="dissolve">
                                      <p:cBhvr>
                                        <p:cTn id="12" dur="500"/>
                                        <p:tgtEl>
                                          <p:spTgt spid="687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761" grpId="0"/>
      <p:bldP spid="68762" grpId="0" build="p">
        <p:tmplLst>
          <p:tmpl lvl="1">
            <p:tnLst>
              <p:par>
                <p:cTn presetID="9" presetClass="entr" presetSubtype="0" fill="hold" nodeType="clickEffect">
                  <p:stCondLst>
                    <p:cond delay="0"/>
                  </p:stCondLst>
                  <p:childTnLst>
                    <p:set>
                      <p:cBhvr>
                        <p:cTn dur="1" fill="hold">
                          <p:stCondLst>
                            <p:cond delay="0"/>
                          </p:stCondLst>
                        </p:cTn>
                        <p:tgtEl>
                          <p:spTgt spid="68762"/>
                        </p:tgtEl>
                        <p:attrNameLst>
                          <p:attrName>style.visibility</p:attrName>
                        </p:attrNameLst>
                      </p:cBhvr>
                      <p:to>
                        <p:strVal val="visible"/>
                      </p:to>
                    </p:set>
                    <p:animEffect transition="in" filter="dissolve">
                      <p:cBhvr>
                        <p:cTn dur="500"/>
                        <p:tgtEl>
                          <p:spTgt spid="68762"/>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445883A-2DC4-4181-91D2-FCC1DA5C2F21}" type="slidenum">
              <a:rPr lang="en-US"/>
              <a:pPr/>
              <a:t>‹#›</a:t>
            </a:fld>
            <a:endParaRPr lang="en-US"/>
          </a:p>
        </p:txBody>
      </p:sp>
    </p:spTree>
    <p:extLst>
      <p:ext uri="{BB962C8B-B14F-4D97-AF65-F5344CB8AC3E}">
        <p14:creationId xmlns:p14="http://schemas.microsoft.com/office/powerpoint/2010/main" val="248781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B53CAB7-03BD-4F42-BA55-10B607A4B242}" type="slidenum">
              <a:rPr lang="en-US"/>
              <a:pPr/>
              <a:t>‹#›</a:t>
            </a:fld>
            <a:endParaRPr lang="en-US"/>
          </a:p>
        </p:txBody>
      </p:sp>
    </p:spTree>
    <p:extLst>
      <p:ext uri="{BB962C8B-B14F-4D97-AF65-F5344CB8AC3E}">
        <p14:creationId xmlns:p14="http://schemas.microsoft.com/office/powerpoint/2010/main" val="3042186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B37099F-8990-415A-ADB3-A2F962CEB1D3}" type="slidenum">
              <a:rPr lang="en-US"/>
              <a:pPr/>
              <a:t>‹#›</a:t>
            </a:fld>
            <a:endParaRPr lang="en-US"/>
          </a:p>
        </p:txBody>
      </p:sp>
    </p:spTree>
    <p:extLst>
      <p:ext uri="{BB962C8B-B14F-4D97-AF65-F5344CB8AC3E}">
        <p14:creationId xmlns:p14="http://schemas.microsoft.com/office/powerpoint/2010/main" val="3695662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9C62564-C621-4453-837E-AA15A30F693C}" type="slidenum">
              <a:rPr lang="en-US"/>
              <a:pPr/>
              <a:t>‹#›</a:t>
            </a:fld>
            <a:endParaRPr lang="en-US"/>
          </a:p>
        </p:txBody>
      </p:sp>
    </p:spTree>
    <p:extLst>
      <p:ext uri="{BB962C8B-B14F-4D97-AF65-F5344CB8AC3E}">
        <p14:creationId xmlns:p14="http://schemas.microsoft.com/office/powerpoint/2010/main" val="1456995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3D77168-3071-4EB9-8360-7478DBDD5B3C}" type="slidenum">
              <a:rPr lang="en-US"/>
              <a:pPr/>
              <a:t>‹#›</a:t>
            </a:fld>
            <a:endParaRPr lang="en-US"/>
          </a:p>
        </p:txBody>
      </p:sp>
    </p:spTree>
    <p:extLst>
      <p:ext uri="{BB962C8B-B14F-4D97-AF65-F5344CB8AC3E}">
        <p14:creationId xmlns:p14="http://schemas.microsoft.com/office/powerpoint/2010/main" val="2748224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D1C8AD9-69DA-4BEB-8F54-3720197BB70F}" type="slidenum">
              <a:rPr lang="en-US"/>
              <a:pPr/>
              <a:t>‹#›</a:t>
            </a:fld>
            <a:endParaRPr lang="en-US"/>
          </a:p>
        </p:txBody>
      </p:sp>
    </p:spTree>
    <p:extLst>
      <p:ext uri="{BB962C8B-B14F-4D97-AF65-F5344CB8AC3E}">
        <p14:creationId xmlns:p14="http://schemas.microsoft.com/office/powerpoint/2010/main" val="3673003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6966052-A9B6-44B8-B151-9240BA5E9CEE}" type="slidenum">
              <a:rPr lang="en-US"/>
              <a:pPr/>
              <a:t>‹#›</a:t>
            </a:fld>
            <a:endParaRPr lang="en-US"/>
          </a:p>
        </p:txBody>
      </p:sp>
    </p:spTree>
    <p:extLst>
      <p:ext uri="{BB962C8B-B14F-4D97-AF65-F5344CB8AC3E}">
        <p14:creationId xmlns:p14="http://schemas.microsoft.com/office/powerpoint/2010/main" val="2028544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A5DB562-5CAC-4C4D-882D-FB3F3C40E639}" type="slidenum">
              <a:rPr lang="en-US"/>
              <a:pPr/>
              <a:t>‹#›</a:t>
            </a:fld>
            <a:endParaRPr lang="en-US"/>
          </a:p>
        </p:txBody>
      </p:sp>
    </p:spTree>
    <p:extLst>
      <p:ext uri="{BB962C8B-B14F-4D97-AF65-F5344CB8AC3E}">
        <p14:creationId xmlns:p14="http://schemas.microsoft.com/office/powerpoint/2010/main" val="1242246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E9C384F-521A-42AD-A95E-1BDBCD35D7F8}" type="slidenum">
              <a:rPr lang="en-US"/>
              <a:pPr/>
              <a:t>‹#›</a:t>
            </a:fld>
            <a:endParaRPr lang="en-US"/>
          </a:p>
        </p:txBody>
      </p:sp>
    </p:spTree>
    <p:extLst>
      <p:ext uri="{BB962C8B-B14F-4D97-AF65-F5344CB8AC3E}">
        <p14:creationId xmlns:p14="http://schemas.microsoft.com/office/powerpoint/2010/main" val="346947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6C0351B-E882-43C9-A7C7-7CD2696520AC}" type="slidenum">
              <a:rPr lang="en-US"/>
              <a:pPr/>
              <a:t>‹#›</a:t>
            </a:fld>
            <a:endParaRPr lang="en-US"/>
          </a:p>
        </p:txBody>
      </p:sp>
    </p:spTree>
    <p:extLst>
      <p:ext uri="{BB962C8B-B14F-4D97-AF65-F5344CB8AC3E}">
        <p14:creationId xmlns:p14="http://schemas.microsoft.com/office/powerpoint/2010/main" val="3620368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67586" name="Group 2"/>
          <p:cNvGrpSpPr>
            <a:grpSpLocks/>
          </p:cNvGrpSpPr>
          <p:nvPr/>
        </p:nvGrpSpPr>
        <p:grpSpPr bwMode="auto">
          <a:xfrm>
            <a:off x="0" y="1422400"/>
            <a:ext cx="9147175" cy="5435600"/>
            <a:chOff x="0" y="896"/>
            <a:chExt cx="5762" cy="3424"/>
          </a:xfrm>
        </p:grpSpPr>
        <p:grpSp>
          <p:nvGrpSpPr>
            <p:cNvPr id="67587" name="Group 3"/>
            <p:cNvGrpSpPr>
              <a:grpSpLocks/>
            </p:cNvGrpSpPr>
            <p:nvPr userDrawn="1"/>
          </p:nvGrpSpPr>
          <p:grpSpPr bwMode="auto">
            <a:xfrm>
              <a:off x="20" y="896"/>
              <a:ext cx="5742" cy="3424"/>
              <a:chOff x="20" y="896"/>
              <a:chExt cx="5742" cy="3424"/>
            </a:xfrm>
          </p:grpSpPr>
          <p:sp>
            <p:nvSpPr>
              <p:cNvPr id="67588"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89"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0"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1"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2"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3"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Lst>
                <a:ahLst/>
                <a:cxnLst>
                  <a:cxn ang="0">
                    <a:pos x="T0" y="T1"/>
                  </a:cxn>
                  <a:cxn ang="0">
                    <a:pos x="T2" y="T3"/>
                  </a:cxn>
                  <a:cxn ang="0">
                    <a:pos x="T4" y="T5"/>
                  </a:cxn>
                  <a:cxn ang="0">
                    <a:pos x="T6" y="T7"/>
                  </a:cxn>
                  <a:cxn ang="0">
                    <a:pos x="T8" y="T9"/>
                  </a:cxn>
                  <a:cxn ang="0">
                    <a:pos x="T10" y="T11"/>
                  </a:cxn>
                  <a:cxn ang="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4"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5"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6"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7"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8"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Lst>
                <a:ahLst/>
                <a:cxnLst>
                  <a:cxn ang="0">
                    <a:pos x="T0" y="T1"/>
                  </a:cxn>
                  <a:cxn ang="0">
                    <a:pos x="T2" y="T3"/>
                  </a:cxn>
                  <a:cxn ang="0">
                    <a:pos x="T4" y="T5"/>
                  </a:cxn>
                  <a:cxn ang="0">
                    <a:pos x="T6" y="T7"/>
                  </a:cxn>
                  <a:cxn ang="0">
                    <a:pos x="T8" y="T9"/>
                  </a:cxn>
                  <a:cxn ang="0">
                    <a:pos x="T10" y="T11"/>
                  </a:cxn>
                  <a:cxn ang="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599"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600"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67601" name="Group 17"/>
            <p:cNvGrpSpPr>
              <a:grpSpLocks/>
            </p:cNvGrpSpPr>
            <p:nvPr userDrawn="1"/>
          </p:nvGrpSpPr>
          <p:grpSpPr bwMode="auto">
            <a:xfrm>
              <a:off x="0" y="2291"/>
              <a:ext cx="1385" cy="1702"/>
              <a:chOff x="0" y="2291"/>
              <a:chExt cx="1385" cy="1702"/>
            </a:xfrm>
          </p:grpSpPr>
          <p:sp>
            <p:nvSpPr>
              <p:cNvPr id="67602" name="Rectangle 18"/>
              <p:cNvSpPr>
                <a:spLocks noChangeArrowheads="1"/>
              </p:cNvSpPr>
              <p:nvPr userDrawn="1"/>
            </p:nvSpPr>
            <p:spPr bwMode="ltGray">
              <a:xfrm rot="6798887">
                <a:off x="62" y="388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3" name="Rectangle 19"/>
              <p:cNvSpPr>
                <a:spLocks noChangeArrowheads="1"/>
              </p:cNvSpPr>
              <p:nvPr userDrawn="1"/>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4" name="Rectangle 20"/>
              <p:cNvSpPr>
                <a:spLocks noChangeArrowheads="1"/>
              </p:cNvSpPr>
              <p:nvPr userDrawn="1"/>
            </p:nvSpPr>
            <p:spPr bwMode="ltGray">
              <a:xfrm rot="6798887">
                <a:off x="6" y="387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5" name="Rectangle 21"/>
              <p:cNvSpPr>
                <a:spLocks noChangeArrowheads="1"/>
              </p:cNvSpPr>
              <p:nvPr userDrawn="1"/>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6" name="Rectangle 22"/>
              <p:cNvSpPr>
                <a:spLocks noChangeArrowheads="1"/>
              </p:cNvSpPr>
              <p:nvPr userDrawn="1"/>
            </p:nvSpPr>
            <p:spPr bwMode="ltGray">
              <a:xfrm rot="5999912">
                <a:off x="182" y="388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7" name="Rectangle 23"/>
              <p:cNvSpPr>
                <a:spLocks noChangeArrowheads="1"/>
              </p:cNvSpPr>
              <p:nvPr userDrawn="1"/>
            </p:nvSpPr>
            <p:spPr bwMode="ltGray">
              <a:xfrm rot="6250138">
                <a:off x="152"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8" name="Rectangle 24"/>
              <p:cNvSpPr>
                <a:spLocks noChangeArrowheads="1"/>
              </p:cNvSpPr>
              <p:nvPr userDrawn="1"/>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09" name="Rectangle 25"/>
              <p:cNvSpPr>
                <a:spLocks noChangeArrowheads="1"/>
              </p:cNvSpPr>
              <p:nvPr userDrawn="1"/>
            </p:nvSpPr>
            <p:spPr bwMode="ltGray">
              <a:xfrm rot="5380717">
                <a:off x="363" y="386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0" name="Rectangle 26"/>
              <p:cNvSpPr>
                <a:spLocks noChangeArrowheads="1"/>
              </p:cNvSpPr>
              <p:nvPr userDrawn="1"/>
            </p:nvSpPr>
            <p:spPr bwMode="ltGray">
              <a:xfrm rot="5380717">
                <a:off x="332"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1" name="Rectangle 27"/>
              <p:cNvSpPr>
                <a:spLocks noChangeArrowheads="1"/>
              </p:cNvSpPr>
              <p:nvPr userDrawn="1"/>
            </p:nvSpPr>
            <p:spPr bwMode="ltGray">
              <a:xfrm rot="5583200">
                <a:off x="302" y="387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2" name="Rectangle 28"/>
              <p:cNvSpPr>
                <a:spLocks noChangeArrowheads="1"/>
              </p:cNvSpPr>
              <p:nvPr userDrawn="1"/>
            </p:nvSpPr>
            <p:spPr bwMode="ltGray">
              <a:xfrm rot="5737625">
                <a:off x="270"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3" name="Rectangle 29"/>
              <p:cNvSpPr>
                <a:spLocks noChangeArrowheads="1"/>
              </p:cNvSpPr>
              <p:nvPr userDrawn="1"/>
            </p:nvSpPr>
            <p:spPr bwMode="ltGray">
              <a:xfrm rot="4715477">
                <a:off x="516" y="382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4" name="Rectangle 30"/>
              <p:cNvSpPr>
                <a:spLocks noChangeArrowheads="1"/>
              </p:cNvSpPr>
              <p:nvPr userDrawn="1"/>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5" name="Rectangle 31"/>
              <p:cNvSpPr>
                <a:spLocks noChangeArrowheads="1"/>
              </p:cNvSpPr>
              <p:nvPr userDrawn="1"/>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6" name="Rectangle 32"/>
              <p:cNvSpPr>
                <a:spLocks noChangeArrowheads="1"/>
              </p:cNvSpPr>
              <p:nvPr userDrawn="1"/>
            </p:nvSpPr>
            <p:spPr bwMode="ltGray">
              <a:xfrm rot="5041352">
                <a:off x="426" y="3851"/>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7" name="Rectangle 33"/>
              <p:cNvSpPr>
                <a:spLocks noChangeArrowheads="1"/>
              </p:cNvSpPr>
              <p:nvPr userDrawn="1"/>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8" name="Rectangle 34"/>
              <p:cNvSpPr>
                <a:spLocks noChangeArrowheads="1"/>
              </p:cNvSpPr>
              <p:nvPr userDrawn="1"/>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19" name="Rectangle 35"/>
              <p:cNvSpPr>
                <a:spLocks noChangeArrowheads="1"/>
              </p:cNvSpPr>
              <p:nvPr userDrawn="1"/>
            </p:nvSpPr>
            <p:spPr bwMode="ltGray">
              <a:xfrm rot="4104184">
                <a:off x="605" y="3791"/>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0" name="Rectangle 36"/>
              <p:cNvSpPr>
                <a:spLocks noChangeArrowheads="1"/>
              </p:cNvSpPr>
              <p:nvPr userDrawn="1"/>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1" name="Rectangle 37"/>
              <p:cNvSpPr>
                <a:spLocks noChangeArrowheads="1"/>
              </p:cNvSpPr>
              <p:nvPr userDrawn="1"/>
            </p:nvSpPr>
            <p:spPr bwMode="ltGray">
              <a:xfrm rot="3368036">
                <a:off x="799" y="3683"/>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2" name="Rectangle 38"/>
              <p:cNvSpPr>
                <a:spLocks noChangeArrowheads="1"/>
              </p:cNvSpPr>
              <p:nvPr userDrawn="1"/>
            </p:nvSpPr>
            <p:spPr bwMode="ltGray">
              <a:xfrm rot="3368036">
                <a:off x="772" y="369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3" name="Rectangle 39"/>
              <p:cNvSpPr>
                <a:spLocks noChangeArrowheads="1"/>
              </p:cNvSpPr>
              <p:nvPr userDrawn="1"/>
            </p:nvSpPr>
            <p:spPr bwMode="ltGray">
              <a:xfrm rot="3368036">
                <a:off x="745" y="3717"/>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4" name="Rectangle 40"/>
              <p:cNvSpPr>
                <a:spLocks noChangeArrowheads="1"/>
              </p:cNvSpPr>
              <p:nvPr userDrawn="1"/>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5" name="Rectangle 41"/>
              <p:cNvSpPr>
                <a:spLocks noChangeArrowheads="1"/>
              </p:cNvSpPr>
              <p:nvPr userDrawn="1"/>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6" name="Rectangle 42"/>
              <p:cNvSpPr>
                <a:spLocks noChangeArrowheads="1"/>
              </p:cNvSpPr>
              <p:nvPr userDrawn="1"/>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7" name="Rectangle 43"/>
              <p:cNvSpPr>
                <a:spLocks noChangeArrowheads="1"/>
              </p:cNvSpPr>
              <p:nvPr userDrawn="1"/>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8" name="Rectangle 44"/>
              <p:cNvSpPr>
                <a:spLocks noChangeArrowheads="1"/>
              </p:cNvSpPr>
              <p:nvPr userDrawn="1"/>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29" name="Rectangle 45"/>
              <p:cNvSpPr>
                <a:spLocks noChangeArrowheads="1"/>
              </p:cNvSpPr>
              <p:nvPr userDrawn="1"/>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0" name="Rectangle 46"/>
              <p:cNvSpPr>
                <a:spLocks noChangeArrowheads="1"/>
              </p:cNvSpPr>
              <p:nvPr userDrawn="1"/>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1" name="Rectangle 47"/>
              <p:cNvSpPr>
                <a:spLocks noChangeArrowheads="1"/>
              </p:cNvSpPr>
              <p:nvPr userDrawn="1"/>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2" name="Rectangle 48"/>
              <p:cNvSpPr>
                <a:spLocks noChangeArrowheads="1"/>
              </p:cNvSpPr>
              <p:nvPr userDrawn="1"/>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3" name="Rectangle 49"/>
              <p:cNvSpPr>
                <a:spLocks noChangeArrowheads="1"/>
              </p:cNvSpPr>
              <p:nvPr userDrawn="1"/>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4" name="Rectangle 50"/>
              <p:cNvSpPr>
                <a:spLocks noChangeArrowheads="1"/>
              </p:cNvSpPr>
              <p:nvPr userDrawn="1"/>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5" name="Rectangle 51"/>
              <p:cNvSpPr>
                <a:spLocks noChangeArrowheads="1"/>
              </p:cNvSpPr>
              <p:nvPr userDrawn="1"/>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6" name="Rectangle 52"/>
              <p:cNvSpPr>
                <a:spLocks noChangeArrowheads="1"/>
              </p:cNvSpPr>
              <p:nvPr userDrawn="1"/>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7" name="Rectangle 53"/>
              <p:cNvSpPr>
                <a:spLocks noChangeArrowheads="1"/>
              </p:cNvSpPr>
              <p:nvPr userDrawn="1"/>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8" name="Rectangle 54"/>
              <p:cNvSpPr>
                <a:spLocks noChangeArrowheads="1"/>
              </p:cNvSpPr>
              <p:nvPr userDrawn="1"/>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39" name="Rectangle 55"/>
              <p:cNvSpPr>
                <a:spLocks noChangeArrowheads="1"/>
              </p:cNvSpPr>
              <p:nvPr userDrawn="1"/>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0" name="Rectangle 56"/>
              <p:cNvSpPr>
                <a:spLocks noChangeArrowheads="1"/>
              </p:cNvSpPr>
              <p:nvPr userDrawn="1"/>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1" name="Rectangle 57"/>
              <p:cNvSpPr>
                <a:spLocks noChangeArrowheads="1"/>
              </p:cNvSpPr>
              <p:nvPr userDrawn="1"/>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2" name="Rectangle 58"/>
              <p:cNvSpPr>
                <a:spLocks noChangeArrowheads="1"/>
              </p:cNvSpPr>
              <p:nvPr userDrawn="1"/>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3" name="Rectangle 59"/>
              <p:cNvSpPr>
                <a:spLocks noChangeArrowheads="1"/>
              </p:cNvSpPr>
              <p:nvPr userDrawn="1"/>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4" name="Rectangle 60"/>
              <p:cNvSpPr>
                <a:spLocks noChangeArrowheads="1"/>
              </p:cNvSpPr>
              <p:nvPr userDrawn="1"/>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5" name="Rectangle 61"/>
              <p:cNvSpPr>
                <a:spLocks noChangeArrowheads="1"/>
              </p:cNvSpPr>
              <p:nvPr userDrawn="1"/>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6" name="Rectangle 62"/>
              <p:cNvSpPr>
                <a:spLocks noChangeArrowheads="1"/>
              </p:cNvSpPr>
              <p:nvPr userDrawn="1"/>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7" name="Rectangle 63"/>
              <p:cNvSpPr>
                <a:spLocks noChangeArrowheads="1"/>
              </p:cNvSpPr>
              <p:nvPr userDrawn="1"/>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8" name="Rectangle 64"/>
              <p:cNvSpPr>
                <a:spLocks noChangeArrowheads="1"/>
              </p:cNvSpPr>
              <p:nvPr userDrawn="1"/>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49" name="Rectangle 65"/>
              <p:cNvSpPr>
                <a:spLocks noChangeArrowheads="1"/>
              </p:cNvSpPr>
              <p:nvPr userDrawn="1"/>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0" name="Rectangle 66"/>
              <p:cNvSpPr>
                <a:spLocks noChangeArrowheads="1"/>
              </p:cNvSpPr>
              <p:nvPr userDrawn="1"/>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1" name="Rectangle 67"/>
              <p:cNvSpPr>
                <a:spLocks noChangeArrowheads="1"/>
              </p:cNvSpPr>
              <p:nvPr userDrawn="1"/>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2" name="Rectangle 68"/>
              <p:cNvSpPr>
                <a:spLocks noChangeArrowheads="1"/>
              </p:cNvSpPr>
              <p:nvPr userDrawn="1"/>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3" name="Rectangle 69"/>
              <p:cNvSpPr>
                <a:spLocks noChangeArrowheads="1"/>
              </p:cNvSpPr>
              <p:nvPr userDrawn="1"/>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4" name="Rectangle 70"/>
              <p:cNvSpPr>
                <a:spLocks noChangeArrowheads="1"/>
              </p:cNvSpPr>
              <p:nvPr userDrawn="1"/>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5" name="Rectangle 71"/>
              <p:cNvSpPr>
                <a:spLocks noChangeArrowheads="1"/>
              </p:cNvSpPr>
              <p:nvPr userDrawn="1"/>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6" name="Rectangle 72"/>
              <p:cNvSpPr>
                <a:spLocks noChangeArrowheads="1"/>
              </p:cNvSpPr>
              <p:nvPr userDrawn="1"/>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7" name="Rectangle 73"/>
              <p:cNvSpPr>
                <a:spLocks noChangeArrowheads="1"/>
              </p:cNvSpPr>
              <p:nvPr userDrawn="1"/>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8" name="Rectangle 74"/>
              <p:cNvSpPr>
                <a:spLocks noChangeArrowheads="1"/>
              </p:cNvSpPr>
              <p:nvPr userDrawn="1"/>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59" name="Rectangle 75"/>
              <p:cNvSpPr>
                <a:spLocks noChangeArrowheads="1"/>
              </p:cNvSpPr>
              <p:nvPr userDrawn="1"/>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0" name="Rectangle 76"/>
              <p:cNvSpPr>
                <a:spLocks noChangeArrowheads="1"/>
              </p:cNvSpPr>
              <p:nvPr userDrawn="1"/>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1" name="Rectangle 77"/>
              <p:cNvSpPr>
                <a:spLocks noChangeArrowheads="1"/>
              </p:cNvSpPr>
              <p:nvPr userDrawn="1"/>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2" name="Rectangle 78"/>
              <p:cNvSpPr>
                <a:spLocks noChangeArrowheads="1"/>
              </p:cNvSpPr>
              <p:nvPr userDrawn="1"/>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3" name="Rectangle 79"/>
              <p:cNvSpPr>
                <a:spLocks noChangeArrowheads="1"/>
              </p:cNvSpPr>
              <p:nvPr userDrawn="1"/>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4" name="Rectangle 80"/>
              <p:cNvSpPr>
                <a:spLocks noChangeArrowheads="1"/>
              </p:cNvSpPr>
              <p:nvPr userDrawn="1"/>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5"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666" name="Rectangle 82"/>
              <p:cNvSpPr>
                <a:spLocks noChangeArrowheads="1"/>
              </p:cNvSpPr>
              <p:nvPr userDrawn="1"/>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7" name="Rectangle 83"/>
              <p:cNvSpPr>
                <a:spLocks noChangeArrowheads="1"/>
              </p:cNvSpPr>
              <p:nvPr userDrawn="1"/>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8" name="Rectangle 84"/>
              <p:cNvSpPr>
                <a:spLocks noChangeArrowheads="1"/>
              </p:cNvSpPr>
              <p:nvPr userDrawn="1"/>
            </p:nvSpPr>
            <p:spPr bwMode="ltGray">
              <a:xfrm rot="-2957028">
                <a:off x="907" y="24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69" name="Rectangle 85"/>
              <p:cNvSpPr>
                <a:spLocks noChangeArrowheads="1"/>
              </p:cNvSpPr>
              <p:nvPr userDrawn="1"/>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0" name="Rectangle 86"/>
              <p:cNvSpPr>
                <a:spLocks noChangeArrowheads="1"/>
              </p:cNvSpPr>
              <p:nvPr userDrawn="1"/>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1" name="Rectangle 87"/>
              <p:cNvSpPr>
                <a:spLocks noChangeArrowheads="1"/>
              </p:cNvSpPr>
              <p:nvPr userDrawn="1"/>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2" name="Rectangle 88"/>
              <p:cNvSpPr>
                <a:spLocks noChangeArrowheads="1"/>
              </p:cNvSpPr>
              <p:nvPr userDrawn="1"/>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3" name="Rectangle 89"/>
              <p:cNvSpPr>
                <a:spLocks noChangeArrowheads="1"/>
              </p:cNvSpPr>
              <p:nvPr userDrawn="1"/>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4" name="Rectangle 90"/>
              <p:cNvSpPr>
                <a:spLocks noChangeArrowheads="1"/>
              </p:cNvSpPr>
              <p:nvPr userDrawn="1"/>
            </p:nvSpPr>
            <p:spPr bwMode="ltGray">
              <a:xfrm rot="-3514633">
                <a:off x="837" y="24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5" name="Rectangle 91"/>
              <p:cNvSpPr>
                <a:spLocks noChangeArrowheads="1"/>
              </p:cNvSpPr>
              <p:nvPr userDrawn="1"/>
            </p:nvSpPr>
            <p:spPr bwMode="ltGray">
              <a:xfrm rot="-3220799">
                <a:off x="862" y="245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6" name="Rectangle 92"/>
              <p:cNvSpPr>
                <a:spLocks noChangeArrowheads="1"/>
              </p:cNvSpPr>
              <p:nvPr userDrawn="1"/>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7" name="Rectangle 93"/>
              <p:cNvSpPr>
                <a:spLocks noChangeArrowheads="1"/>
              </p:cNvSpPr>
              <p:nvPr userDrawn="1"/>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8" name="Rectangle 94"/>
              <p:cNvSpPr>
                <a:spLocks noChangeArrowheads="1"/>
              </p:cNvSpPr>
              <p:nvPr userDrawn="1"/>
            </p:nvSpPr>
            <p:spPr bwMode="ltGray">
              <a:xfrm rot="-4250359">
                <a:off x="707" y="2407"/>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79" name="Rectangle 95"/>
              <p:cNvSpPr>
                <a:spLocks noChangeArrowheads="1"/>
              </p:cNvSpPr>
              <p:nvPr userDrawn="1"/>
            </p:nvSpPr>
            <p:spPr bwMode="ltGray">
              <a:xfrm rot="-3989246">
                <a:off x="737" y="2411"/>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0" name="Rectangle 96"/>
              <p:cNvSpPr>
                <a:spLocks noChangeArrowheads="1"/>
              </p:cNvSpPr>
              <p:nvPr userDrawn="1"/>
            </p:nvSpPr>
            <p:spPr bwMode="ltGray">
              <a:xfrm rot="-4862215">
                <a:off x="503" y="239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1" name="Rectangle 97"/>
              <p:cNvSpPr>
                <a:spLocks noChangeArrowheads="1"/>
              </p:cNvSpPr>
              <p:nvPr userDrawn="1"/>
            </p:nvSpPr>
            <p:spPr bwMode="ltGray">
              <a:xfrm rot="-4673370">
                <a:off x="533" y="239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2" name="Rectangle 98"/>
              <p:cNvSpPr>
                <a:spLocks noChangeArrowheads="1"/>
              </p:cNvSpPr>
              <p:nvPr userDrawn="1"/>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3" name="Rectangle 99"/>
              <p:cNvSpPr>
                <a:spLocks noChangeArrowheads="1"/>
              </p:cNvSpPr>
              <p:nvPr userDrawn="1"/>
            </p:nvSpPr>
            <p:spPr bwMode="ltGray">
              <a:xfrm rot="-4580623">
                <a:off x="594" y="2391"/>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4" name="Rectangle 100"/>
              <p:cNvSpPr>
                <a:spLocks noChangeArrowheads="1"/>
              </p:cNvSpPr>
              <p:nvPr userDrawn="1"/>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5" name="Rectangle 101"/>
              <p:cNvSpPr>
                <a:spLocks noChangeArrowheads="1"/>
              </p:cNvSpPr>
              <p:nvPr userDrawn="1"/>
            </p:nvSpPr>
            <p:spPr bwMode="ltGray">
              <a:xfrm rot="-5360484">
                <a:off x="385" y="240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6" name="Rectangle 102"/>
              <p:cNvSpPr>
                <a:spLocks noChangeArrowheads="1"/>
              </p:cNvSpPr>
              <p:nvPr userDrawn="1"/>
            </p:nvSpPr>
            <p:spPr bwMode="ltGray">
              <a:xfrm rot="-5288939">
                <a:off x="418" y="240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7" name="Rectangle 103"/>
              <p:cNvSpPr>
                <a:spLocks noChangeArrowheads="1"/>
              </p:cNvSpPr>
              <p:nvPr userDrawn="1"/>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8" name="Rectangle 104"/>
              <p:cNvSpPr>
                <a:spLocks noChangeArrowheads="1"/>
              </p:cNvSpPr>
              <p:nvPr userDrawn="1"/>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89" name="Rectangle 105"/>
              <p:cNvSpPr>
                <a:spLocks noChangeArrowheads="1"/>
              </p:cNvSpPr>
              <p:nvPr userDrawn="1"/>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0" name="Rectangle 106"/>
              <p:cNvSpPr>
                <a:spLocks noChangeArrowheads="1"/>
              </p:cNvSpPr>
              <p:nvPr userDrawn="1"/>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1" name="Rectangle 107"/>
              <p:cNvSpPr>
                <a:spLocks noChangeArrowheads="1"/>
              </p:cNvSpPr>
              <p:nvPr userDrawn="1"/>
            </p:nvSpPr>
            <p:spPr bwMode="ltGray">
              <a:xfrm rot="-5919570">
                <a:off x="292" y="242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2" name="Rectangle 108"/>
              <p:cNvSpPr>
                <a:spLocks noChangeArrowheads="1"/>
              </p:cNvSpPr>
              <p:nvPr userDrawn="1"/>
            </p:nvSpPr>
            <p:spPr bwMode="ltGray">
              <a:xfrm rot="-7376291">
                <a:off x="5" y="2549"/>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3" name="Rectangle 109"/>
              <p:cNvSpPr>
                <a:spLocks noChangeArrowheads="1"/>
              </p:cNvSpPr>
              <p:nvPr userDrawn="1"/>
            </p:nvSpPr>
            <p:spPr bwMode="ltGray">
              <a:xfrm rot="-7168347">
                <a:off x="64" y="2517"/>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4" name="Rectangle 110"/>
              <p:cNvSpPr>
                <a:spLocks noChangeArrowheads="1"/>
              </p:cNvSpPr>
              <p:nvPr userDrawn="1"/>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5" name="Rectangle 111"/>
              <p:cNvSpPr>
                <a:spLocks noChangeArrowheads="1"/>
              </p:cNvSpPr>
              <p:nvPr userDrawn="1"/>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6" name="Rectangle 112"/>
              <p:cNvSpPr>
                <a:spLocks noChangeArrowheads="1"/>
              </p:cNvSpPr>
              <p:nvPr userDrawn="1"/>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7" name="Rectangle 113"/>
              <p:cNvSpPr>
                <a:spLocks noChangeArrowheads="1"/>
              </p:cNvSpPr>
              <p:nvPr userDrawn="1"/>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8" name="Rectangle 114"/>
              <p:cNvSpPr>
                <a:spLocks noChangeArrowheads="1"/>
              </p:cNvSpPr>
              <p:nvPr userDrawn="1"/>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699" name="Rectangle 115"/>
              <p:cNvSpPr>
                <a:spLocks noChangeArrowheads="1"/>
              </p:cNvSpPr>
              <p:nvPr userDrawn="1"/>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0" name="Rectangle 116"/>
              <p:cNvSpPr>
                <a:spLocks noChangeArrowheads="1"/>
              </p:cNvSpPr>
              <p:nvPr userDrawn="1"/>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1" name="Rectangle 117"/>
              <p:cNvSpPr>
                <a:spLocks noChangeArrowheads="1"/>
              </p:cNvSpPr>
              <p:nvPr userDrawn="1"/>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2" name="Rectangle 118"/>
              <p:cNvSpPr>
                <a:spLocks noChangeArrowheads="1"/>
              </p:cNvSpPr>
              <p:nvPr userDrawn="1"/>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3" name="Rectangle 119"/>
              <p:cNvSpPr>
                <a:spLocks noChangeArrowheads="1"/>
              </p:cNvSpPr>
              <p:nvPr userDrawn="1"/>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4" name="Rectangle 120"/>
              <p:cNvSpPr>
                <a:spLocks noChangeArrowheads="1"/>
              </p:cNvSpPr>
              <p:nvPr userDrawn="1"/>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5" name="Rectangle 121"/>
              <p:cNvSpPr>
                <a:spLocks noChangeArrowheads="1"/>
              </p:cNvSpPr>
              <p:nvPr userDrawn="1"/>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6" name="Rectangle 122"/>
              <p:cNvSpPr>
                <a:spLocks noChangeArrowheads="1"/>
              </p:cNvSpPr>
              <p:nvPr userDrawn="1"/>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7" name="Rectangle 123"/>
              <p:cNvSpPr>
                <a:spLocks noChangeArrowheads="1"/>
              </p:cNvSpPr>
              <p:nvPr userDrawn="1"/>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8" name="Rectangle 124"/>
              <p:cNvSpPr>
                <a:spLocks noChangeArrowheads="1"/>
              </p:cNvSpPr>
              <p:nvPr userDrawn="1"/>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09" name="Rectangle 125"/>
              <p:cNvSpPr>
                <a:spLocks noChangeArrowheads="1"/>
              </p:cNvSpPr>
              <p:nvPr userDrawn="1"/>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0" name="Rectangle 126"/>
              <p:cNvSpPr>
                <a:spLocks noChangeArrowheads="1"/>
              </p:cNvSpPr>
              <p:nvPr userDrawn="1"/>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1" name="Rectangle 127"/>
              <p:cNvSpPr>
                <a:spLocks noChangeArrowheads="1"/>
              </p:cNvSpPr>
              <p:nvPr userDrawn="1"/>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2" name="Rectangle 128"/>
              <p:cNvSpPr>
                <a:spLocks noChangeArrowheads="1"/>
              </p:cNvSpPr>
              <p:nvPr userDrawn="1"/>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3" name="Rectangle 129"/>
              <p:cNvSpPr>
                <a:spLocks noChangeArrowheads="1"/>
              </p:cNvSpPr>
              <p:nvPr userDrawn="1"/>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4" name="Rectangle 130"/>
              <p:cNvSpPr>
                <a:spLocks noChangeArrowheads="1"/>
              </p:cNvSpPr>
              <p:nvPr userDrawn="1"/>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5" name="Rectangle 131"/>
              <p:cNvSpPr>
                <a:spLocks noChangeArrowheads="1"/>
              </p:cNvSpPr>
              <p:nvPr userDrawn="1"/>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6" name="Rectangle 132"/>
              <p:cNvSpPr>
                <a:spLocks noChangeArrowheads="1"/>
              </p:cNvSpPr>
              <p:nvPr userDrawn="1"/>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7" name="Rectangle 133"/>
              <p:cNvSpPr>
                <a:spLocks noChangeArrowheads="1"/>
              </p:cNvSpPr>
              <p:nvPr userDrawn="1"/>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8" name="Rectangle 134"/>
              <p:cNvSpPr>
                <a:spLocks noChangeArrowheads="1"/>
              </p:cNvSpPr>
              <p:nvPr userDrawn="1"/>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19" name="Rectangle 135"/>
              <p:cNvSpPr>
                <a:spLocks noChangeArrowheads="1"/>
              </p:cNvSpPr>
              <p:nvPr userDrawn="1"/>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20" name="Rectangle 136"/>
              <p:cNvSpPr>
                <a:spLocks noChangeArrowheads="1"/>
              </p:cNvSpPr>
              <p:nvPr userDrawn="1"/>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21" name="Rectangle 137"/>
              <p:cNvSpPr>
                <a:spLocks noChangeArrowheads="1"/>
              </p:cNvSpPr>
              <p:nvPr userDrawn="1"/>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22"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3"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78">
                    <a:moveTo>
                      <a:pt x="66" y="36"/>
                    </a:moveTo>
                    <a:lnTo>
                      <a:pt x="66" y="36"/>
                    </a:lnTo>
                    <a:lnTo>
                      <a:pt x="18" y="24"/>
                    </a:lnTo>
                    <a:lnTo>
                      <a:pt x="0" y="30"/>
                    </a:lnTo>
                    <a:lnTo>
                      <a:pt x="36" y="78"/>
                    </a:lnTo>
                    <a:lnTo>
                      <a:pt x="48" y="72"/>
                    </a:lnTo>
                    <a:lnTo>
                      <a:pt x="24" y="36"/>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4"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5"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6"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7"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84">
                    <a:moveTo>
                      <a:pt x="42" y="60"/>
                    </a:moveTo>
                    <a:lnTo>
                      <a:pt x="42" y="60"/>
                    </a:lnTo>
                    <a:lnTo>
                      <a:pt x="72" y="12"/>
                    </a:lnTo>
                    <a:lnTo>
                      <a:pt x="66" y="0"/>
                    </a:lnTo>
                    <a:lnTo>
                      <a:pt x="0" y="42"/>
                    </a:lnTo>
                    <a:lnTo>
                      <a:pt x="6" y="54"/>
                    </a:lnTo>
                    <a:lnTo>
                      <a:pt x="54" y="2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8"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6" y="0"/>
                    </a:moveTo>
                    <a:lnTo>
                      <a:pt x="6" y="0"/>
                    </a:lnTo>
                    <a:lnTo>
                      <a:pt x="0" y="0"/>
                    </a:lnTo>
                    <a:lnTo>
                      <a:pt x="0" y="0"/>
                    </a:lnTo>
                    <a:lnTo>
                      <a:pt x="0" y="12"/>
                    </a:lnTo>
                    <a:lnTo>
                      <a:pt x="6" y="0"/>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29"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30" h="48">
                    <a:moveTo>
                      <a:pt x="18" y="48"/>
                    </a:moveTo>
                    <a:lnTo>
                      <a:pt x="18" y="48"/>
                    </a:lnTo>
                    <a:lnTo>
                      <a:pt x="30" y="42"/>
                    </a:lnTo>
                    <a:lnTo>
                      <a:pt x="0" y="0"/>
                    </a:lnTo>
                    <a:lnTo>
                      <a:pt x="0" y="24"/>
                    </a:lnTo>
                    <a:lnTo>
                      <a:pt x="18" y="48"/>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30"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36" h="66">
                    <a:moveTo>
                      <a:pt x="36" y="0"/>
                    </a:moveTo>
                    <a:lnTo>
                      <a:pt x="24" y="0"/>
                    </a:lnTo>
                    <a:lnTo>
                      <a:pt x="24" y="0"/>
                    </a:lnTo>
                    <a:lnTo>
                      <a:pt x="0" y="36"/>
                    </a:lnTo>
                    <a:lnTo>
                      <a:pt x="0" y="66"/>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731" name="Rectangle 147"/>
              <p:cNvSpPr>
                <a:spLocks noChangeArrowheads="1"/>
              </p:cNvSpPr>
              <p:nvPr userDrawn="1"/>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32" name="Rectangle 148"/>
              <p:cNvSpPr>
                <a:spLocks noChangeArrowheads="1"/>
              </p:cNvSpPr>
              <p:nvPr userDrawn="1"/>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733"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734" name="Freeform 150"/>
              <p:cNvSpPr>
                <a:spLocks/>
              </p:cNvSpPr>
              <p:nvPr userDrawn="1"/>
            </p:nvSpPr>
            <p:spPr bwMode="ltGray">
              <a:xfrm rot="-2857037">
                <a:off x="619" y="3550"/>
                <a:ext cx="68" cy="69"/>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735" name="Freeform 151"/>
              <p:cNvSpPr>
                <a:spLocks/>
              </p:cNvSpPr>
              <p:nvPr userDrawn="1"/>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736"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sp>
        <p:nvSpPr>
          <p:cNvPr id="67737" name="Rectangle 153"/>
          <p:cNvSpPr>
            <a:spLocks noGrp="1" noRot="1" noChangeArrowheads="1"/>
          </p:cNvSpPr>
          <p:nvPr>
            <p:ph type="title"/>
          </p:nvPr>
        </p:nvSpPr>
        <p:spPr bwMode="auto">
          <a:xfrm>
            <a:off x="301625" y="228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738" name="Rectangle 154"/>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pitchFamily="34" charset="0"/>
              </a:defRPr>
            </a:lvl1pPr>
          </a:lstStyle>
          <a:p>
            <a:endParaRPr lang="en-US"/>
          </a:p>
        </p:txBody>
      </p:sp>
      <p:sp>
        <p:nvSpPr>
          <p:cNvPr id="67739" name="Rectangle 15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endParaRPr lang="en-US"/>
          </a:p>
        </p:txBody>
      </p:sp>
      <p:sp>
        <p:nvSpPr>
          <p:cNvPr id="67740" name="Rectangle 156"/>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Arial" pitchFamily="34" charset="0"/>
              </a:defRPr>
            </a:lvl1pPr>
          </a:lstStyle>
          <a:p>
            <a:fld id="{C3F4E479-3206-41FF-9C92-A14556F2F706}" type="slidenum">
              <a:rPr lang="en-US"/>
              <a:pPr/>
              <a:t>‹#›</a:t>
            </a:fld>
            <a:endParaRPr lang="en-US"/>
          </a:p>
        </p:txBody>
      </p:sp>
      <p:sp>
        <p:nvSpPr>
          <p:cNvPr id="67741" name="Rectangle 157"/>
          <p:cNvSpPr>
            <a:spLocks noGrp="1" noRot="1" noChangeArrowheads="1"/>
          </p:cNvSpPr>
          <p:nvPr>
            <p:ph type="body" idx="1"/>
          </p:nvPr>
        </p:nvSpPr>
        <p:spPr bwMode="auto">
          <a:xfrm>
            <a:off x="301625" y="1600200"/>
            <a:ext cx="8540750" cy="449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67737"/>
                                        </p:tgtEl>
                                        <p:attrNameLst>
                                          <p:attrName>style.visibility</p:attrName>
                                        </p:attrNameLst>
                                      </p:cBhvr>
                                      <p:to>
                                        <p:strVal val="visible"/>
                                      </p:to>
                                    </p:set>
                                    <p:animEffect transition="in" filter="dissolve">
                                      <p:cBhvr>
                                        <p:cTn id="7" dur="500"/>
                                        <p:tgtEl>
                                          <p:spTgt spid="677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7741">
                                            <p:txEl>
                                              <p:pRg st="0" end="0"/>
                                            </p:txEl>
                                          </p:spTgt>
                                        </p:tgtEl>
                                        <p:attrNameLst>
                                          <p:attrName>style.visibility</p:attrName>
                                        </p:attrNameLst>
                                      </p:cBhvr>
                                      <p:to>
                                        <p:strVal val="visible"/>
                                      </p:to>
                                    </p:set>
                                    <p:animEffect transition="in" filter="dissolve">
                                      <p:cBhvr>
                                        <p:cTn id="12" dur="500"/>
                                        <p:tgtEl>
                                          <p:spTgt spid="67741">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7741">
                                            <p:txEl>
                                              <p:pRg st="1" end="1"/>
                                            </p:txEl>
                                          </p:spTgt>
                                        </p:tgtEl>
                                        <p:attrNameLst>
                                          <p:attrName>style.visibility</p:attrName>
                                        </p:attrNameLst>
                                      </p:cBhvr>
                                      <p:to>
                                        <p:strVal val="visible"/>
                                      </p:to>
                                    </p:set>
                                    <p:animEffect transition="in" filter="dissolve">
                                      <p:cBhvr>
                                        <p:cTn id="15" dur="500"/>
                                        <p:tgtEl>
                                          <p:spTgt spid="67741">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7741">
                                            <p:txEl>
                                              <p:pRg st="2" end="2"/>
                                            </p:txEl>
                                          </p:spTgt>
                                        </p:tgtEl>
                                        <p:attrNameLst>
                                          <p:attrName>style.visibility</p:attrName>
                                        </p:attrNameLst>
                                      </p:cBhvr>
                                      <p:to>
                                        <p:strVal val="visible"/>
                                      </p:to>
                                    </p:set>
                                    <p:animEffect transition="in" filter="dissolve">
                                      <p:cBhvr>
                                        <p:cTn id="18" dur="500"/>
                                        <p:tgtEl>
                                          <p:spTgt spid="67741">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7741">
                                            <p:txEl>
                                              <p:pRg st="3" end="3"/>
                                            </p:txEl>
                                          </p:spTgt>
                                        </p:tgtEl>
                                        <p:attrNameLst>
                                          <p:attrName>style.visibility</p:attrName>
                                        </p:attrNameLst>
                                      </p:cBhvr>
                                      <p:to>
                                        <p:strVal val="visible"/>
                                      </p:to>
                                    </p:set>
                                    <p:animEffect transition="in" filter="dissolve">
                                      <p:cBhvr>
                                        <p:cTn id="21" dur="500"/>
                                        <p:tgtEl>
                                          <p:spTgt spid="67741">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67741">
                                            <p:txEl>
                                              <p:pRg st="4" end="4"/>
                                            </p:txEl>
                                          </p:spTgt>
                                        </p:tgtEl>
                                        <p:attrNameLst>
                                          <p:attrName>style.visibility</p:attrName>
                                        </p:attrNameLst>
                                      </p:cBhvr>
                                      <p:to>
                                        <p:strVal val="visible"/>
                                      </p:to>
                                    </p:set>
                                    <p:animEffect transition="in" filter="dissolve">
                                      <p:cBhvr>
                                        <p:cTn id="24" dur="500"/>
                                        <p:tgtEl>
                                          <p:spTgt spid="677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737" grpId="0"/>
      <p:bldP spid="67741" grpId="0" build="p">
        <p:tmplLst>
          <p:tmpl lvl="1">
            <p:tnLst>
              <p:par>
                <p:cTn presetID="9" presetClass="entr" presetSubtype="0" fill="hold" nodeType="clickEffect">
                  <p:stCondLst>
                    <p:cond delay="0"/>
                  </p:stCondLst>
                  <p:childTnLst>
                    <p:set>
                      <p:cBhvr>
                        <p:cTn dur="1" fill="hold">
                          <p:stCondLst>
                            <p:cond delay="0"/>
                          </p:stCondLst>
                        </p:cTn>
                        <p:tgtEl>
                          <p:spTgt spid="67741"/>
                        </p:tgtEl>
                        <p:attrNameLst>
                          <p:attrName>style.visibility</p:attrName>
                        </p:attrNameLst>
                      </p:cBhvr>
                      <p:to>
                        <p:strVal val="visible"/>
                      </p:to>
                    </p:set>
                    <p:animEffect transition="in" filter="dissolve">
                      <p:cBhvr>
                        <p:cTn dur="500"/>
                        <p:tgtEl>
                          <p:spTgt spid="67741"/>
                        </p:tgtEl>
                      </p:cBhvr>
                    </p:animEffect>
                  </p:childTnLst>
                </p:cTn>
              </p:par>
            </p:tnLst>
          </p:tmpl>
          <p:tmpl lvl="2">
            <p:tnLst>
              <p:par>
                <p:cTn presetID="9" presetClass="entr" presetSubtype="0" fill="hold" nodeType="withEffect">
                  <p:stCondLst>
                    <p:cond delay="0"/>
                  </p:stCondLst>
                  <p:childTnLst>
                    <p:set>
                      <p:cBhvr>
                        <p:cTn dur="1" fill="hold">
                          <p:stCondLst>
                            <p:cond delay="0"/>
                          </p:stCondLst>
                        </p:cTn>
                        <p:tgtEl>
                          <p:spTgt spid="67741"/>
                        </p:tgtEl>
                        <p:attrNameLst>
                          <p:attrName>style.visibility</p:attrName>
                        </p:attrNameLst>
                      </p:cBhvr>
                      <p:to>
                        <p:strVal val="visible"/>
                      </p:to>
                    </p:set>
                    <p:animEffect transition="in" filter="dissolve">
                      <p:cBhvr>
                        <p:cTn dur="500"/>
                        <p:tgtEl>
                          <p:spTgt spid="67741"/>
                        </p:tgtEl>
                      </p:cBhvr>
                    </p:animEffect>
                  </p:childTnLst>
                </p:cTn>
              </p:par>
            </p:tnLst>
          </p:tmpl>
          <p:tmpl lvl="3">
            <p:tnLst>
              <p:par>
                <p:cTn presetID="9" presetClass="entr" presetSubtype="0" fill="hold" nodeType="withEffect">
                  <p:stCondLst>
                    <p:cond delay="0"/>
                  </p:stCondLst>
                  <p:childTnLst>
                    <p:set>
                      <p:cBhvr>
                        <p:cTn dur="1" fill="hold">
                          <p:stCondLst>
                            <p:cond delay="0"/>
                          </p:stCondLst>
                        </p:cTn>
                        <p:tgtEl>
                          <p:spTgt spid="67741"/>
                        </p:tgtEl>
                        <p:attrNameLst>
                          <p:attrName>style.visibility</p:attrName>
                        </p:attrNameLst>
                      </p:cBhvr>
                      <p:to>
                        <p:strVal val="visible"/>
                      </p:to>
                    </p:set>
                    <p:animEffect transition="in" filter="dissolve">
                      <p:cBhvr>
                        <p:cTn dur="500"/>
                        <p:tgtEl>
                          <p:spTgt spid="67741"/>
                        </p:tgtEl>
                      </p:cBhvr>
                    </p:animEffect>
                  </p:childTnLst>
                </p:cTn>
              </p:par>
            </p:tnLst>
          </p:tmpl>
          <p:tmpl lvl="4">
            <p:tnLst>
              <p:par>
                <p:cTn presetID="9" presetClass="entr" presetSubtype="0" fill="hold" nodeType="withEffect">
                  <p:stCondLst>
                    <p:cond delay="0"/>
                  </p:stCondLst>
                  <p:childTnLst>
                    <p:set>
                      <p:cBhvr>
                        <p:cTn dur="1" fill="hold">
                          <p:stCondLst>
                            <p:cond delay="0"/>
                          </p:stCondLst>
                        </p:cTn>
                        <p:tgtEl>
                          <p:spTgt spid="67741"/>
                        </p:tgtEl>
                        <p:attrNameLst>
                          <p:attrName>style.visibility</p:attrName>
                        </p:attrNameLst>
                      </p:cBhvr>
                      <p:to>
                        <p:strVal val="visible"/>
                      </p:to>
                    </p:set>
                    <p:animEffect transition="in" filter="dissolve">
                      <p:cBhvr>
                        <p:cTn dur="500"/>
                        <p:tgtEl>
                          <p:spTgt spid="67741"/>
                        </p:tgtEl>
                      </p:cBhvr>
                    </p:animEffect>
                  </p:childTnLst>
                </p:cTn>
              </p:par>
            </p:tnLst>
          </p:tmpl>
          <p:tmpl lvl="5">
            <p:tnLst>
              <p:par>
                <p:cTn presetID="9" presetClass="entr" presetSubtype="0" fill="hold" nodeType="withEffect">
                  <p:stCondLst>
                    <p:cond delay="0"/>
                  </p:stCondLst>
                  <p:childTnLst>
                    <p:set>
                      <p:cBhvr>
                        <p:cTn dur="1" fill="hold">
                          <p:stCondLst>
                            <p:cond delay="0"/>
                          </p:stCondLst>
                        </p:cTn>
                        <p:tgtEl>
                          <p:spTgt spid="67741"/>
                        </p:tgtEl>
                        <p:attrNameLst>
                          <p:attrName>style.visibility</p:attrName>
                        </p:attrNameLst>
                      </p:cBhvr>
                      <p:to>
                        <p:strVal val="visible"/>
                      </p:to>
                    </p:set>
                    <p:animEffect transition="in" filter="dissolve">
                      <p:cBhvr>
                        <p:cTn dur="500"/>
                        <p:tgtEl>
                          <p:spTgt spid="67741"/>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fontAlgn="base">
        <a:spcBef>
          <a:spcPct val="20000"/>
        </a:spcBef>
        <a:spcAft>
          <a:spcPct val="0"/>
        </a:spcAft>
        <a:buClr>
          <a:schemeClr val="hlink"/>
        </a:buClr>
        <a:buSzPct val="80000"/>
        <a:buFont typeface="Arial" pitchFamily="34" charset="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fontAlgn="base">
        <a:spcBef>
          <a:spcPct val="20000"/>
        </a:spcBef>
        <a:spcAft>
          <a:spcPct val="0"/>
        </a:spcAft>
        <a:buClr>
          <a:schemeClr val="hlink"/>
        </a:buClr>
        <a:buSzPct val="80000"/>
        <a:buFont typeface="Arial" pitchFamily="34" charset="0"/>
        <a:buChar char="►"/>
        <a:defRPr sz="2400">
          <a:solidFill>
            <a:schemeClr val="tx1"/>
          </a:solidFill>
          <a:effectLst>
            <a:outerShdw blurRad="38100" dist="38100" dir="2700000" algn="tl">
              <a:srgbClr val="C0C0C0"/>
            </a:outerShdw>
          </a:effectLst>
          <a:latin typeface="+mn-lt"/>
        </a:defRPr>
      </a:lvl3pPr>
      <a:lvl4pPr marL="1600200" indent="-228600" algn="l" rtl="0" fontAlgn="base">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C0C0C0"/>
            </a:outerShdw>
          </a:effectLst>
          <a:latin typeface="+mn-lt"/>
        </a:defRPr>
      </a:lvl4pPr>
      <a:lvl5pPr marL="2057400" indent="-228600" algn="l" rtl="0" fontAlgn="base">
        <a:spcBef>
          <a:spcPct val="20000"/>
        </a:spcBef>
        <a:spcAft>
          <a:spcPct val="0"/>
        </a:spcAft>
        <a:buClr>
          <a:schemeClr val="hlink"/>
        </a:buClr>
        <a:buSzPct val="80000"/>
        <a:buFont typeface="Arial" pitchFamily="34" charset="0"/>
        <a:buChar char="►"/>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80000"/>
        <a:buFont typeface="Arial" pitchFamily="34" charset="0"/>
        <a:buChar char="►"/>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80000"/>
        <a:buFont typeface="Arial" pitchFamily="34" charset="0"/>
        <a:buChar char="►"/>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80000"/>
        <a:buFont typeface="Arial" pitchFamily="34" charset="0"/>
        <a:buChar char="►"/>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80000"/>
        <a:buFont typeface="Arial" pitchFamily="34" charset="0"/>
        <a:buChar char="►"/>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a:t>Word origins</a:t>
            </a:r>
            <a:endParaRPr lang="en-US"/>
          </a:p>
        </p:txBody>
      </p:sp>
      <p:sp>
        <p:nvSpPr>
          <p:cNvPr id="2051" name="Rectangle 3"/>
          <p:cNvSpPr>
            <a:spLocks noGrp="1" noChangeArrowheads="1"/>
          </p:cNvSpPr>
          <p:nvPr>
            <p:ph type="subTitle" idx="1"/>
          </p:nvPr>
        </p:nvSpPr>
        <p:spPr/>
        <p:txBody>
          <a:bodyPr/>
          <a:lstStyle/>
          <a:p>
            <a:r>
              <a:rPr lang="en-GB"/>
              <a:t>What is in a word ?</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ctrTitle"/>
          </p:nvPr>
        </p:nvSpPr>
        <p:spPr>
          <a:xfrm>
            <a:off x="611188" y="3141663"/>
            <a:ext cx="7772400" cy="2044700"/>
          </a:xfrm>
        </p:spPr>
        <p:txBody>
          <a:bodyPr/>
          <a:lstStyle/>
          <a:p>
            <a:r>
              <a:rPr lang="en-GB" sz="4800"/>
              <a:t>To know the origin of words is to know how men think, how they made their civilisations.</a:t>
            </a:r>
            <a:endParaRPr lang="en-US" sz="4800"/>
          </a:p>
        </p:txBody>
      </p:sp>
      <p:sp>
        <p:nvSpPr>
          <p:cNvPr id="3077" name="Rectangle 5"/>
          <p:cNvSpPr>
            <a:spLocks noGrp="1" noChangeArrowheads="1"/>
          </p:cNvSpPr>
          <p:nvPr>
            <p:ph type="subTitle" idx="1"/>
          </p:nvPr>
        </p:nvSpPr>
        <p:spPr>
          <a:xfrm>
            <a:off x="1403350" y="1268413"/>
            <a:ext cx="6400800" cy="1752600"/>
          </a:xfrm>
        </p:spPr>
        <p:txBody>
          <a:bodyPr/>
          <a:lstStyle/>
          <a:p>
            <a:r>
              <a:rPr lang="en-GB" sz="4400"/>
              <a:t>Key idea</a:t>
            </a:r>
            <a:r>
              <a:rPr lang="en-GB"/>
              <a:t> </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r>
              <a:rPr lang="en-GB"/>
              <a:t>For Example</a:t>
            </a:r>
            <a:endParaRPr lang="en-US"/>
          </a:p>
        </p:txBody>
      </p:sp>
      <p:sp>
        <p:nvSpPr>
          <p:cNvPr id="5123" name="Rectangle 3"/>
          <p:cNvSpPr>
            <a:spLocks noGrp="1" noRot="1" noChangeArrowheads="1"/>
          </p:cNvSpPr>
          <p:nvPr>
            <p:ph type="body" idx="1"/>
          </p:nvPr>
        </p:nvSpPr>
        <p:spPr/>
        <p:txBody>
          <a:bodyPr/>
          <a:lstStyle/>
          <a:p>
            <a:pPr>
              <a:buClr>
                <a:schemeClr val="tx1"/>
              </a:buClr>
            </a:pPr>
            <a:r>
              <a:rPr lang="en-GB"/>
              <a:t>Politics – comes from the word ‘polis’ meaning ‘city state’ or ‘community’</a:t>
            </a:r>
          </a:p>
          <a:p>
            <a:pPr>
              <a:buClr>
                <a:schemeClr val="tx1"/>
              </a:buClr>
            </a:pPr>
            <a:endParaRPr lang="en-GB"/>
          </a:p>
          <a:p>
            <a:pPr>
              <a:buClr>
                <a:schemeClr val="tx1"/>
              </a:buClr>
            </a:pPr>
            <a:r>
              <a:rPr lang="en-GB"/>
              <a:t>Democracy – ‘demos’ meaning people and ‘kratis’ meaning ‘power’.</a:t>
            </a:r>
          </a:p>
          <a:p>
            <a:pPr>
              <a:buClr>
                <a:schemeClr val="tx1"/>
              </a:buClr>
            </a:pPr>
            <a:endParaRPr lang="en-GB"/>
          </a:p>
          <a:p>
            <a:pPr>
              <a:buClr>
                <a:schemeClr val="tx1"/>
              </a:buClr>
            </a:pPr>
            <a:r>
              <a:rPr lang="en-GB"/>
              <a:t>Gymnasium – from ‘gumnasion’ meaning ‘exercise naked’ </a:t>
            </a:r>
          </a:p>
          <a:p>
            <a:pPr>
              <a:buClr>
                <a:schemeClr val="tx1"/>
              </a:buClr>
              <a:buFont typeface="Arial" pitchFamily="34" charset="0"/>
              <a:buNone/>
            </a:pPr>
            <a:endParaRPr lang="en-GB"/>
          </a:p>
          <a:p>
            <a:pPr>
              <a:buClr>
                <a:schemeClr val="tx1"/>
              </a:buClr>
              <a:buFont typeface="Arial" pitchFamily="34" charset="0"/>
              <a:buNone/>
            </a:pPr>
            <a:endParaRPr lang="en-GB"/>
          </a:p>
          <a:p>
            <a:pPr>
              <a:buClr>
                <a:schemeClr val="tx1"/>
              </a:buClr>
              <a:buFont typeface="Arial" pitchFamily="34" charset="0"/>
              <a:buNone/>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dissolve">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Effect transition="in" filter="dissolve">
                                      <p:cBhvr>
                                        <p:cTn id="12" dur="500"/>
                                        <p:tgtEl>
                                          <p:spTgt spid="5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dissolve">
                                      <p:cBhvr>
                                        <p:cTn id="17" dur="500"/>
                                        <p:tgtEl>
                                          <p:spTgt spid="51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dissolve">
                                      <p:cBhvr>
                                        <p:cTn id="22"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468313" y="908050"/>
            <a:ext cx="837565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endParaRPr lang="en-GB" sz="2000">
              <a:latin typeface="Arial" pitchFamily="34" charset="0"/>
            </a:endParaRPr>
          </a:p>
          <a:p>
            <a:pPr eaLnBrk="1" hangingPunct="1"/>
            <a:endParaRPr lang="en-GB" sz="2000">
              <a:latin typeface="Arial" pitchFamily="34" charset="0"/>
            </a:endParaRPr>
          </a:p>
          <a:p>
            <a:pPr eaLnBrk="1" hangingPunct="1"/>
            <a:r>
              <a:rPr lang="en-GB" sz="2000">
                <a:latin typeface="Arial" pitchFamily="34" charset="0"/>
              </a:rPr>
              <a:t>Each of these words could only come from the Ancient Greeks, as before their time, none of these ideas existed.  So when you use the word ‘Democracy’  - it comes straight from that era – over 3000 years ago.</a:t>
            </a:r>
          </a:p>
          <a:p>
            <a:pPr eaLnBrk="1" hangingPunct="1"/>
            <a:endParaRPr lang="en-GB" sz="2000">
              <a:latin typeface="Arial" pitchFamily="34" charset="0"/>
            </a:endParaRPr>
          </a:p>
          <a:p>
            <a:pPr eaLnBrk="1" hangingPunct="1"/>
            <a:endParaRPr lang="en-GB" sz="2000">
              <a:latin typeface="Arial" pitchFamily="34" charset="0"/>
            </a:endParaRPr>
          </a:p>
          <a:p>
            <a:pPr eaLnBrk="1" hangingPunct="1"/>
            <a:endParaRPr lang="en-GB" sz="2000">
              <a:latin typeface="Arial" pitchFamily="34" charset="0"/>
            </a:endParaRPr>
          </a:p>
          <a:p>
            <a:pPr eaLnBrk="1" hangingPunct="1"/>
            <a:r>
              <a:rPr lang="en-GB" sz="2000">
                <a:latin typeface="Arial" pitchFamily="34" charset="0"/>
              </a:rPr>
              <a:t>We make words today, that are particular to our time and place.  Every year The Oxford English Dictionary adds a few words to its pages that have become part of our language as they are in common use and express meaning today in our lives NOW </a:t>
            </a:r>
          </a:p>
          <a:p>
            <a:pPr eaLnBrk="1" hangingPunct="1"/>
            <a:endParaRPr lang="en-US" sz="2000">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a:lstStyle/>
          <a:p>
            <a:r>
              <a:rPr lang="en-GB"/>
              <a:t>21</a:t>
            </a:r>
            <a:r>
              <a:rPr lang="en-GB" baseline="30000"/>
              <a:t>st</a:t>
            </a:r>
            <a:r>
              <a:rPr lang="en-GB"/>
              <a:t> Century Words</a:t>
            </a:r>
            <a:endParaRPr lang="en-US"/>
          </a:p>
        </p:txBody>
      </p:sp>
      <p:sp>
        <p:nvSpPr>
          <p:cNvPr id="8195" name="Rectangle 3"/>
          <p:cNvSpPr>
            <a:spLocks noGrp="1" noRot="1" noChangeArrowheads="1"/>
          </p:cNvSpPr>
          <p:nvPr>
            <p:ph type="body" idx="1"/>
          </p:nvPr>
        </p:nvSpPr>
        <p:spPr/>
        <p:txBody>
          <a:bodyPr/>
          <a:lstStyle/>
          <a:p>
            <a:pPr>
              <a:lnSpc>
                <a:spcPct val="90000"/>
              </a:lnSpc>
            </a:pPr>
            <a:r>
              <a:rPr lang="en-GB"/>
              <a:t>Chillybin – a box for keeping things cold – if you were going on a picnic. </a:t>
            </a:r>
          </a:p>
          <a:p>
            <a:pPr>
              <a:lnSpc>
                <a:spcPct val="90000"/>
              </a:lnSpc>
            </a:pPr>
            <a:r>
              <a:rPr lang="en-GB"/>
              <a:t>Supersize – larger than average, extremely large</a:t>
            </a:r>
          </a:p>
          <a:p>
            <a:pPr>
              <a:lnSpc>
                <a:spcPct val="90000"/>
              </a:lnSpc>
            </a:pPr>
            <a:r>
              <a:rPr lang="en-GB"/>
              <a:t>Fanboy – a male fan, especially one who is obsessed with comics, sciencefiction, or popmusic.</a:t>
            </a:r>
          </a:p>
          <a:p>
            <a:pPr>
              <a:lnSpc>
                <a:spcPct val="90000"/>
              </a:lnSpc>
            </a:pPr>
            <a:endParaRPr lang="en-GB"/>
          </a:p>
          <a:p>
            <a:pPr>
              <a:lnSpc>
                <a:spcPct val="90000"/>
              </a:lnSpc>
            </a:pPr>
            <a:r>
              <a:rPr lang="en-GB"/>
              <a:t>Can you think what their origins might be ?</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Grp="1" noRot="1" noChangeArrowheads="1"/>
          </p:cNvSpPr>
          <p:nvPr>
            <p:ph type="title"/>
          </p:nvPr>
        </p:nvSpPr>
        <p:spPr/>
        <p:txBody>
          <a:bodyPr/>
          <a:lstStyle/>
          <a:p>
            <a:r>
              <a:rPr lang="en-GB"/>
              <a:t>Back to the Greeks ….</a:t>
            </a:r>
            <a:endParaRPr lang="en-US"/>
          </a:p>
        </p:txBody>
      </p:sp>
      <p:sp>
        <p:nvSpPr>
          <p:cNvPr id="9222" name="Rectangle 6"/>
          <p:cNvSpPr>
            <a:spLocks noGrp="1" noRot="1" noChangeArrowheads="1"/>
          </p:cNvSpPr>
          <p:nvPr>
            <p:ph type="body" sz="half" idx="1"/>
          </p:nvPr>
        </p:nvSpPr>
        <p:spPr>
          <a:xfrm>
            <a:off x="301625" y="1600200"/>
            <a:ext cx="4192588" cy="4498975"/>
          </a:xfrm>
        </p:spPr>
        <p:txBody>
          <a:bodyPr/>
          <a:lstStyle/>
          <a:p>
            <a:r>
              <a:rPr lang="en-GB"/>
              <a:t>Here are some Greek word ‘roots’ – can you think what they might mean ?</a:t>
            </a:r>
          </a:p>
          <a:p>
            <a:endParaRPr lang="en-GB"/>
          </a:p>
          <a:p>
            <a:r>
              <a:rPr lang="en-GB"/>
              <a:t>-bapti</a:t>
            </a:r>
          </a:p>
          <a:p>
            <a:r>
              <a:rPr lang="en-GB"/>
              <a:t>-nano</a:t>
            </a:r>
          </a:p>
          <a:p>
            <a:r>
              <a:rPr lang="en-GB"/>
              <a:t>-bol</a:t>
            </a:r>
          </a:p>
          <a:p>
            <a:r>
              <a:rPr lang="en-GB"/>
              <a:t>-mania</a:t>
            </a:r>
            <a:endParaRPr lang="en-US"/>
          </a:p>
        </p:txBody>
      </p:sp>
      <p:sp>
        <p:nvSpPr>
          <p:cNvPr id="9223" name="Rectangle 7"/>
          <p:cNvSpPr>
            <a:spLocks noGrp="1" noRot="1" noChangeArrowheads="1"/>
          </p:cNvSpPr>
          <p:nvPr>
            <p:ph type="body" sz="half" idx="2"/>
          </p:nvPr>
        </p:nvSpPr>
        <p:spPr>
          <a:xfrm>
            <a:off x="4643438" y="1844675"/>
            <a:ext cx="4038600" cy="4525963"/>
          </a:xfrm>
        </p:spPr>
        <p:txBody>
          <a:bodyPr/>
          <a:lstStyle/>
          <a:p>
            <a:endParaRPr lang="en-GB"/>
          </a:p>
          <a:p>
            <a:endParaRPr lang="en-GB"/>
          </a:p>
          <a:p>
            <a:endParaRPr lang="en-GB"/>
          </a:p>
          <a:p>
            <a:endParaRPr lang="en-GB"/>
          </a:p>
          <a:p>
            <a:r>
              <a:rPr lang="en-GB"/>
              <a:t>Baptism</a:t>
            </a:r>
          </a:p>
          <a:p>
            <a:r>
              <a:rPr lang="en-GB"/>
              <a:t>Nanosecond</a:t>
            </a:r>
          </a:p>
          <a:p>
            <a:r>
              <a:rPr lang="en-GB"/>
              <a:t>Ball, bowl</a:t>
            </a:r>
          </a:p>
          <a:p>
            <a:r>
              <a:rPr lang="en-GB"/>
              <a:t>Maniac</a:t>
            </a:r>
          </a:p>
          <a:p>
            <a:pPr>
              <a:buFont typeface="Arial" pitchFamily="34" charset="0"/>
              <a:buNone/>
            </a:pPr>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a:lstStyle/>
          <a:p>
            <a:r>
              <a:rPr lang="en-GB"/>
              <a:t>What’s My Meaning !</a:t>
            </a:r>
            <a:endParaRPr lang="en-US"/>
          </a:p>
        </p:txBody>
      </p:sp>
      <p:sp>
        <p:nvSpPr>
          <p:cNvPr id="10243" name="Rectangle 3"/>
          <p:cNvSpPr>
            <a:spLocks noGrp="1" noRot="1" noChangeArrowheads="1"/>
          </p:cNvSpPr>
          <p:nvPr>
            <p:ph type="body" idx="1"/>
          </p:nvPr>
        </p:nvSpPr>
        <p:spPr/>
        <p:txBody>
          <a:bodyPr/>
          <a:lstStyle/>
          <a:p>
            <a:pPr>
              <a:buClr>
                <a:schemeClr val="tx1"/>
              </a:buClr>
              <a:buFont typeface="Arial" pitchFamily="34" charset="0"/>
              <a:buNone/>
            </a:pPr>
            <a:r>
              <a:rPr lang="en-GB" sz="2800"/>
              <a:t>Let’s play this game. </a:t>
            </a:r>
          </a:p>
          <a:p>
            <a:pPr>
              <a:buClr>
                <a:schemeClr val="tx1"/>
              </a:buClr>
              <a:buFont typeface="Arial" pitchFamily="34" charset="0"/>
              <a:buNone/>
            </a:pPr>
            <a:r>
              <a:rPr lang="en-GB" sz="2800"/>
              <a:t>Get into pairs – take your word, look it up, write the definition on one side of the card, and the word on the other (its Greek root underlined).  Then take another piece of card and find an alternative definition and make another card. </a:t>
            </a:r>
          </a:p>
          <a:p>
            <a:pPr>
              <a:buClr>
                <a:schemeClr val="tx1"/>
              </a:buClr>
              <a:buFont typeface="Arial" pitchFamily="34" charset="0"/>
              <a:buNone/>
            </a:pPr>
            <a:r>
              <a:rPr lang="en-GB" sz="2800"/>
              <a:t>In teams of 8 (ie 4 pairs) present to another team of 8, your words, and see if you can guess which is the real meaning.  Keep a score. </a:t>
            </a:r>
            <a:endParaRPr lang="en-US" sz="2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ompass">
  <a:themeElements>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fontScheme name="Compas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100</TotalTime>
  <Words>354</Words>
  <Application>Microsoft Office PowerPoint</Application>
  <PresentationFormat>On-screen Show (4:3)</PresentationFormat>
  <Paragraphs>43</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Tahoma</vt:lpstr>
      <vt:lpstr>Times New Roman</vt:lpstr>
      <vt:lpstr>Wingdings</vt:lpstr>
      <vt:lpstr>Compass</vt:lpstr>
      <vt:lpstr>Word origins</vt:lpstr>
      <vt:lpstr>To know the origin of words is to know how men think, how they made their civilisations.</vt:lpstr>
      <vt:lpstr>For Example</vt:lpstr>
      <vt:lpstr>PowerPoint Presentation</vt:lpstr>
      <vt:lpstr>21st Century Words</vt:lpstr>
      <vt:lpstr>Back to the Greeks ….</vt:lpstr>
      <vt:lpstr>What’s My Meaning !</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origins</dc:title>
  <dc:creator> </dc:creator>
  <cp:lastModifiedBy>Teacher E-Solutions</cp:lastModifiedBy>
  <cp:revision>4</cp:revision>
  <dcterms:created xsi:type="dcterms:W3CDTF">2005-10-16T14:21:34Z</dcterms:created>
  <dcterms:modified xsi:type="dcterms:W3CDTF">2019-01-18T16:54:08Z</dcterms:modified>
</cp:coreProperties>
</file>