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DD5EB7-7CCB-4C19-B5C1-C46EF3C3147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166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380E26-94C4-4DB5-8674-FCD144DE6AC5}" type="slidenum">
              <a:rPr lang="en-GB"/>
              <a:pPr/>
              <a:t>1</a:t>
            </a:fld>
            <a:endParaRPr lang="en-GB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5D33E1-8FFA-4DF7-890F-5F1B99286E15}" type="slidenum">
              <a:rPr lang="en-GB"/>
              <a:pPr/>
              <a:t>2</a:t>
            </a:fld>
            <a:endParaRPr lang="en-GB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660F3C-C794-4E6F-9CE6-BFBB83EB397A}" type="slidenum">
              <a:rPr lang="en-GB"/>
              <a:pPr/>
              <a:t>3</a:t>
            </a:fld>
            <a:endParaRPr lang="en-GB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DD2147-948A-41B0-A14C-3433FEAA7A34}" type="slidenum">
              <a:rPr lang="en-GB"/>
              <a:pPr/>
              <a:t>4</a:t>
            </a:fld>
            <a:endParaRPr lang="en-GB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2AF7E2-26BD-4D60-9D90-2BCFAAA771FB}" type="slidenum">
              <a:rPr lang="en-GB"/>
              <a:pPr/>
              <a:t>5</a:t>
            </a:fld>
            <a:endParaRPr lang="en-GB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313E54-BB97-41BD-B568-3ACD10D3F4E4}" type="slidenum">
              <a:rPr lang="en-GB"/>
              <a:pPr/>
              <a:t>6</a:t>
            </a:fld>
            <a:endParaRPr lang="en-GB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DD75DA-9C03-4EE6-9144-CBB157C8C889}" type="slidenum">
              <a:rPr lang="en-GB"/>
              <a:pPr/>
              <a:t>7</a:t>
            </a:fld>
            <a:endParaRPr lang="en-GB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4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128" name="Picture 32" descr="BTZBUL1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31" name="Rectangle 3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32" name="Rectangle 3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33" name="Rectangle 3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9EAF168-CC91-41AC-96A3-7D81B75E3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6F180-CB11-4567-8A9D-B21B7CD5D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19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D48A0-66A6-4896-A071-BE18E4C52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9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7C56D-F400-4856-9FB6-692271875B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0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EAAF1-AB17-427E-9AC5-672A381BD3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3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B8F2D-6B8D-484F-8D51-B4A0C5ED7A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2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FD085-C00B-48E5-BD13-6A3530A339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1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54400-49DD-42DE-84B4-B517783A96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3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8E053-0317-495C-98E6-4A65D4F0D2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87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B6AEE-5835-448E-A4DB-D5735D434C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4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B71A7-4F37-4E70-8FBF-764B12EC43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307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02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1A29E7A-EB4C-45BC-A6D5-F78E94F133F0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Writing A Good Essay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A Good Essay . . 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Has a Beginning, Middle and End.</a:t>
            </a:r>
          </a:p>
          <a:p>
            <a:r>
              <a:rPr lang="en-US"/>
              <a:t>Uses Paragraphs</a:t>
            </a:r>
          </a:p>
          <a:p>
            <a:r>
              <a:rPr lang="en-US"/>
              <a:t>Can be Clearly Understood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An Essay Is . . 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written speech, used to talk about a given topic.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The Beginning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Has 3 Sentences</a:t>
            </a:r>
          </a:p>
          <a:p>
            <a:r>
              <a:rPr lang="en-US"/>
              <a:t>S1-Intro and a main overview of the main, and primary topic.</a:t>
            </a:r>
          </a:p>
          <a:p>
            <a:r>
              <a:rPr lang="en-US"/>
              <a:t>S2-Thesis Statement (a statement that proves a point)</a:t>
            </a:r>
          </a:p>
          <a:p>
            <a:r>
              <a:rPr lang="en-US"/>
              <a:t>S3-Lead or conversion to start you body section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The Body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Body is the main section of the essay.</a:t>
            </a:r>
          </a:p>
          <a:p>
            <a:r>
              <a:rPr lang="en-US"/>
              <a:t>Can be put into 1 or many paragraphs.</a:t>
            </a:r>
          </a:p>
          <a:p>
            <a:r>
              <a:rPr lang="en-US"/>
              <a:t>Talks about the subjects main points.</a:t>
            </a:r>
          </a:p>
          <a:p>
            <a:r>
              <a:rPr lang="en-US"/>
              <a:t>Each paragraph is a different sub-topic</a:t>
            </a:r>
          </a:p>
          <a:p>
            <a:r>
              <a:rPr lang="en-US"/>
              <a:t>Gives all info. being presented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The End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Your ending paragraph sums up the entire essay.</a:t>
            </a:r>
          </a:p>
          <a:p>
            <a:r>
              <a:rPr lang="en-US" sz="2800"/>
              <a:t>In Your Ending . . .</a:t>
            </a:r>
          </a:p>
          <a:p>
            <a:pPr lvl="1"/>
            <a:r>
              <a:rPr lang="en-US" sz="2400"/>
              <a:t>Restate your topic</a:t>
            </a:r>
          </a:p>
          <a:p>
            <a:pPr lvl="1"/>
            <a:r>
              <a:rPr lang="en-US" sz="2400"/>
              <a:t>Restate you Thesis Statement</a:t>
            </a:r>
          </a:p>
          <a:p>
            <a:pPr lvl="1"/>
            <a:r>
              <a:rPr lang="en-US" sz="2400"/>
              <a:t>Briefly touch on every topic in your essay in the last sentence</a:t>
            </a:r>
          </a:p>
          <a:p>
            <a:pPr lvl="1"/>
            <a:r>
              <a:rPr lang="en-US" sz="2400"/>
              <a:t>In most essays, the Ending paragraph is what people remember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pitchFamily="34" charset="0"/>
                <a:cs typeface="Arial" pitchFamily="34" charset="0"/>
              </a:rPr>
              <a:t>This powerpoint was kindly donated to </a:t>
            </a:r>
            <a:r>
              <a:rPr lang="en-GB">
                <a:latin typeface="Arial" pitchFamily="34" charset="0"/>
                <a:cs typeface="Arial" pitchFamily="34" charset="0"/>
                <a:hlinkClick r:id="rId3"/>
              </a:rPr>
              <a:t>www.worldofteaching.com</a:t>
            </a:r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r>
              <a:rPr lang="en-GB">
                <a:latin typeface="Arial" pitchFamily="34" charset="0"/>
                <a:cs typeface="Arial" pitchFamily="34" charset="0"/>
                <a:hlinkClick r:id="rId3"/>
              </a:rPr>
              <a:t>http://www.worldofteaching.com</a:t>
            </a:r>
            <a:r>
              <a:rPr lang="en-GB">
                <a:latin typeface="Arial" pitchFamily="34" charset="0"/>
                <a:cs typeface="Arial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 Blitz">
  <a:themeElements>
    <a:clrScheme name="Network Blitz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Network Blitz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twork Blitz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Designs\Network Blitz.pot</Template>
  <TotalTime>7</TotalTime>
  <Words>216</Words>
  <Application>Microsoft Office PowerPoint</Application>
  <PresentationFormat>On-screen Show (4:3)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Times New Roman</vt:lpstr>
      <vt:lpstr>Arial Black</vt:lpstr>
      <vt:lpstr>Arial</vt:lpstr>
      <vt:lpstr>Wingdings</vt:lpstr>
      <vt:lpstr>Network Blitz</vt:lpstr>
      <vt:lpstr>Writing A Good Essay</vt:lpstr>
      <vt:lpstr>A Good Essay . . .</vt:lpstr>
      <vt:lpstr>An Essay Is . . .</vt:lpstr>
      <vt:lpstr>The Beginning</vt:lpstr>
      <vt:lpstr>The Body</vt:lpstr>
      <vt:lpstr>The End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Good Essay</dc:title>
  <dc:creator>Ben Swanson</dc:creator>
  <cp:lastModifiedBy>Teacher E-Solutions</cp:lastModifiedBy>
  <cp:revision>2</cp:revision>
  <dcterms:created xsi:type="dcterms:W3CDTF">2007-02-15T21:07:12Z</dcterms:created>
  <dcterms:modified xsi:type="dcterms:W3CDTF">2019-01-18T16:54:09Z</dcterms:modified>
</cp:coreProperties>
</file>