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63" r:id="rId4"/>
    <p:sldId id="264" r:id="rId5"/>
    <p:sldId id="258" r:id="rId6"/>
    <p:sldId id="259" r:id="rId7"/>
    <p:sldId id="262" r:id="rId8"/>
    <p:sldId id="260" r:id="rId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1" d="100"/>
          <a:sy n="41" d="100"/>
        </p:scale>
        <p:origin x="-672"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5535D03-9AA5-4FCC-8F90-20C18DE8D1AF}" type="slidenum">
              <a:rPr lang="en-US"/>
              <a:pPr>
                <a:defRPr/>
              </a:pPr>
              <a:t>‹#›</a:t>
            </a:fld>
            <a:endParaRPr lang="en-US"/>
          </a:p>
        </p:txBody>
      </p:sp>
    </p:spTree>
    <p:extLst>
      <p:ext uri="{BB962C8B-B14F-4D97-AF65-F5344CB8AC3E}">
        <p14:creationId xmlns:p14="http://schemas.microsoft.com/office/powerpoint/2010/main" val="3890408084"/>
      </p:ext>
    </p:extLst>
  </p:cSld>
  <p:clrMapOvr>
    <a:masterClrMapping/>
  </p:clrMapOvr>
  <p:transition spd="slow">
    <p:cover dir="l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2559C34-19E7-414A-AE32-B4BA6D4C7A8F}" type="slidenum">
              <a:rPr lang="en-US"/>
              <a:pPr>
                <a:defRPr/>
              </a:pPr>
              <a:t>‹#›</a:t>
            </a:fld>
            <a:endParaRPr lang="en-US"/>
          </a:p>
        </p:txBody>
      </p:sp>
    </p:spTree>
    <p:extLst>
      <p:ext uri="{BB962C8B-B14F-4D97-AF65-F5344CB8AC3E}">
        <p14:creationId xmlns:p14="http://schemas.microsoft.com/office/powerpoint/2010/main" val="634214889"/>
      </p:ext>
    </p:extLst>
  </p:cSld>
  <p:clrMapOvr>
    <a:masterClrMapping/>
  </p:clrMapOvr>
  <p:transition spd="slow">
    <p:cover dir="l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53C1030-BFAD-4554-BE01-5E85569B1709}" type="slidenum">
              <a:rPr lang="en-US"/>
              <a:pPr>
                <a:defRPr/>
              </a:pPr>
              <a:t>‹#›</a:t>
            </a:fld>
            <a:endParaRPr lang="en-US"/>
          </a:p>
        </p:txBody>
      </p:sp>
    </p:spTree>
    <p:extLst>
      <p:ext uri="{BB962C8B-B14F-4D97-AF65-F5344CB8AC3E}">
        <p14:creationId xmlns:p14="http://schemas.microsoft.com/office/powerpoint/2010/main" val="48912444"/>
      </p:ext>
    </p:extLst>
  </p:cSld>
  <p:clrMapOvr>
    <a:masterClrMapping/>
  </p:clrMapOvr>
  <p:transition spd="slow">
    <p:cover dir="l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6362341-BDE7-4721-A178-D894F4BA35DE}" type="slidenum">
              <a:rPr lang="en-US"/>
              <a:pPr>
                <a:defRPr/>
              </a:pPr>
              <a:t>‹#›</a:t>
            </a:fld>
            <a:endParaRPr lang="en-US"/>
          </a:p>
        </p:txBody>
      </p:sp>
    </p:spTree>
    <p:extLst>
      <p:ext uri="{BB962C8B-B14F-4D97-AF65-F5344CB8AC3E}">
        <p14:creationId xmlns:p14="http://schemas.microsoft.com/office/powerpoint/2010/main" val="1351320133"/>
      </p:ext>
    </p:extLst>
  </p:cSld>
  <p:clrMapOvr>
    <a:masterClrMapping/>
  </p:clrMapOvr>
  <p:transition spd="slow">
    <p:cover dir="l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E19C5D8-D6B6-47F4-9523-F27BD138C98A}" type="slidenum">
              <a:rPr lang="en-US"/>
              <a:pPr>
                <a:defRPr/>
              </a:pPr>
              <a:t>‹#›</a:t>
            </a:fld>
            <a:endParaRPr lang="en-US"/>
          </a:p>
        </p:txBody>
      </p:sp>
    </p:spTree>
    <p:extLst>
      <p:ext uri="{BB962C8B-B14F-4D97-AF65-F5344CB8AC3E}">
        <p14:creationId xmlns:p14="http://schemas.microsoft.com/office/powerpoint/2010/main" val="1266125205"/>
      </p:ext>
    </p:extLst>
  </p:cSld>
  <p:clrMapOvr>
    <a:masterClrMapping/>
  </p:clrMapOvr>
  <p:transition spd="slow">
    <p:cover dir="l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97EBC2E-759C-4921-BA6A-2A328DAEEBEA}" type="slidenum">
              <a:rPr lang="en-US"/>
              <a:pPr>
                <a:defRPr/>
              </a:pPr>
              <a:t>‹#›</a:t>
            </a:fld>
            <a:endParaRPr lang="en-US"/>
          </a:p>
        </p:txBody>
      </p:sp>
    </p:spTree>
    <p:extLst>
      <p:ext uri="{BB962C8B-B14F-4D97-AF65-F5344CB8AC3E}">
        <p14:creationId xmlns:p14="http://schemas.microsoft.com/office/powerpoint/2010/main" val="1635699083"/>
      </p:ext>
    </p:extLst>
  </p:cSld>
  <p:clrMapOvr>
    <a:masterClrMapping/>
  </p:clrMapOvr>
  <p:transition spd="slow">
    <p:cover dir="l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773C75E8-BBF0-4B7B-BF60-6190C5110DE3}" type="slidenum">
              <a:rPr lang="en-US"/>
              <a:pPr>
                <a:defRPr/>
              </a:pPr>
              <a:t>‹#›</a:t>
            </a:fld>
            <a:endParaRPr lang="en-US"/>
          </a:p>
        </p:txBody>
      </p:sp>
    </p:spTree>
    <p:extLst>
      <p:ext uri="{BB962C8B-B14F-4D97-AF65-F5344CB8AC3E}">
        <p14:creationId xmlns:p14="http://schemas.microsoft.com/office/powerpoint/2010/main" val="664603969"/>
      </p:ext>
    </p:extLst>
  </p:cSld>
  <p:clrMapOvr>
    <a:masterClrMapping/>
  </p:clrMapOvr>
  <p:transition spd="slow">
    <p:cover dir="l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D3F74E2B-7BAA-4CF8-AABA-7FA01300E5AC}" type="slidenum">
              <a:rPr lang="en-US"/>
              <a:pPr>
                <a:defRPr/>
              </a:pPr>
              <a:t>‹#›</a:t>
            </a:fld>
            <a:endParaRPr lang="en-US"/>
          </a:p>
        </p:txBody>
      </p:sp>
    </p:spTree>
    <p:extLst>
      <p:ext uri="{BB962C8B-B14F-4D97-AF65-F5344CB8AC3E}">
        <p14:creationId xmlns:p14="http://schemas.microsoft.com/office/powerpoint/2010/main" val="109115374"/>
      </p:ext>
    </p:extLst>
  </p:cSld>
  <p:clrMapOvr>
    <a:masterClrMapping/>
  </p:clrMapOvr>
  <p:transition spd="slow">
    <p:cover dir="l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170C6DF5-3F80-4BAC-A262-46CE81662DDD}" type="slidenum">
              <a:rPr lang="en-US"/>
              <a:pPr>
                <a:defRPr/>
              </a:pPr>
              <a:t>‹#›</a:t>
            </a:fld>
            <a:endParaRPr lang="en-US"/>
          </a:p>
        </p:txBody>
      </p:sp>
    </p:spTree>
    <p:extLst>
      <p:ext uri="{BB962C8B-B14F-4D97-AF65-F5344CB8AC3E}">
        <p14:creationId xmlns:p14="http://schemas.microsoft.com/office/powerpoint/2010/main" val="4146703613"/>
      </p:ext>
    </p:extLst>
  </p:cSld>
  <p:clrMapOvr>
    <a:masterClrMapping/>
  </p:clrMapOvr>
  <p:transition spd="slow">
    <p:cover dir="l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C991C57-43F9-4692-98D2-3AE5540B4C64}" type="slidenum">
              <a:rPr lang="en-US"/>
              <a:pPr>
                <a:defRPr/>
              </a:pPr>
              <a:t>‹#›</a:t>
            </a:fld>
            <a:endParaRPr lang="en-US"/>
          </a:p>
        </p:txBody>
      </p:sp>
    </p:spTree>
    <p:extLst>
      <p:ext uri="{BB962C8B-B14F-4D97-AF65-F5344CB8AC3E}">
        <p14:creationId xmlns:p14="http://schemas.microsoft.com/office/powerpoint/2010/main" val="3566459864"/>
      </p:ext>
    </p:extLst>
  </p:cSld>
  <p:clrMapOvr>
    <a:masterClrMapping/>
  </p:clrMapOvr>
  <p:transition spd="slow">
    <p:cover dir="l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0EBA4DE-3A97-4CA8-9898-46C2D2348DA4}" type="slidenum">
              <a:rPr lang="en-US"/>
              <a:pPr>
                <a:defRPr/>
              </a:pPr>
              <a:t>‹#›</a:t>
            </a:fld>
            <a:endParaRPr lang="en-US"/>
          </a:p>
        </p:txBody>
      </p:sp>
    </p:spTree>
    <p:extLst>
      <p:ext uri="{BB962C8B-B14F-4D97-AF65-F5344CB8AC3E}">
        <p14:creationId xmlns:p14="http://schemas.microsoft.com/office/powerpoint/2010/main" val="2907500775"/>
      </p:ext>
    </p:extLst>
  </p:cSld>
  <p:clrMapOvr>
    <a:masterClrMapping/>
  </p:clrMapOvr>
  <p:transition spd="slow">
    <p:cover dir="l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latin typeface="Arial" charset="0"/>
              </a:defRPr>
            </a:lvl1pPr>
          </a:lstStyle>
          <a:p>
            <a:pPr>
              <a:defRPr/>
            </a:pPr>
            <a:fld id="{FF02DF12-C4A6-4CD0-9A86-4168C360EFEE}"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cover dir="ld"/>
  </p:transition>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eaLnBrk="1" hangingPunct="1"/>
            <a:r>
              <a:rPr lang="en-GB" smtClean="0">
                <a:solidFill>
                  <a:schemeClr val="bg1"/>
                </a:solidFill>
              </a:rPr>
              <a:t>Writing in Note Form</a:t>
            </a:r>
            <a:endParaRPr lang="en-US" smtClean="0">
              <a:solidFill>
                <a:schemeClr val="bg1"/>
              </a:solidFill>
            </a:endParaRPr>
          </a:p>
        </p:txBody>
      </p:sp>
      <p:sp>
        <p:nvSpPr>
          <p:cNvPr id="3075" name="Rectangle 3"/>
          <p:cNvSpPr>
            <a:spLocks noGrp="1" noChangeArrowheads="1"/>
          </p:cNvSpPr>
          <p:nvPr>
            <p:ph type="body" idx="1"/>
          </p:nvPr>
        </p:nvSpPr>
        <p:spPr>
          <a:xfrm>
            <a:off x="457200" y="1600200"/>
            <a:ext cx="3827463" cy="676275"/>
          </a:xfrm>
        </p:spPr>
        <p:txBody>
          <a:bodyPr/>
          <a:lstStyle/>
          <a:p>
            <a:pPr eaLnBrk="1" hangingPunct="1">
              <a:buFontTx/>
              <a:buNone/>
            </a:pPr>
            <a:r>
              <a:rPr lang="en-GB" smtClean="0">
                <a:solidFill>
                  <a:schemeClr val="bg1"/>
                </a:solidFill>
              </a:rPr>
              <a:t>What are notes?</a:t>
            </a:r>
            <a:endParaRPr lang="en-US" smtClean="0">
              <a:solidFill>
                <a:schemeClr val="bg1"/>
              </a:solidFill>
            </a:endParaRPr>
          </a:p>
        </p:txBody>
      </p:sp>
      <p:pic>
        <p:nvPicPr>
          <p:cNvPr id="3076" name="Picture 4"/>
          <p:cNvPicPr>
            <a:picLocks noChangeAspect="1" noChangeArrowheads="1"/>
          </p:cNvPicPr>
          <p:nvPr/>
        </p:nvPicPr>
        <p:blipFill>
          <a:blip r:embed="rId2">
            <a:extLst>
              <a:ext uri="{28A0092B-C50C-407E-A947-70E740481C1C}">
                <a14:useLocalDpi xmlns:a14="http://schemas.microsoft.com/office/drawing/2010/main" val="0"/>
              </a:ext>
            </a:extLst>
          </a:blip>
          <a:srcRect l="13472" t="12009" r="14998" b="12727"/>
          <a:stretch>
            <a:fillRect/>
          </a:stretch>
        </p:blipFill>
        <p:spPr bwMode="auto">
          <a:xfrm rot="-739930">
            <a:off x="1547813" y="2852738"/>
            <a:ext cx="3051175" cy="3163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7" name="Text Box 5"/>
          <p:cNvSpPr txBox="1">
            <a:spLocks noChangeArrowheads="1"/>
          </p:cNvSpPr>
          <p:nvPr/>
        </p:nvSpPr>
        <p:spPr bwMode="auto">
          <a:xfrm rot="-821049">
            <a:off x="1979613" y="3429000"/>
            <a:ext cx="2089150" cy="1554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GB" sz="3200">
                <a:latin typeface="Juliet" pitchFamily="2" charset="0"/>
              </a:rPr>
              <a:t>Out for day. Will text later.</a:t>
            </a:r>
            <a:endParaRPr lang="en-US" sz="3200">
              <a:latin typeface="Juliet" pitchFamily="2" charset="0"/>
            </a:endParaRPr>
          </a:p>
        </p:txBody>
      </p:sp>
      <p:sp>
        <p:nvSpPr>
          <p:cNvPr id="3079" name="Rectangle 7"/>
          <p:cNvSpPr>
            <a:spLocks noChangeArrowheads="1"/>
          </p:cNvSpPr>
          <p:nvPr/>
        </p:nvSpPr>
        <p:spPr bwMode="auto">
          <a:xfrm>
            <a:off x="5316538" y="3141663"/>
            <a:ext cx="3216275" cy="1008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342900" indent="-342900">
              <a:spcBef>
                <a:spcPct val="20000"/>
              </a:spcBef>
            </a:pPr>
            <a:r>
              <a:rPr lang="en-GB" sz="3200">
                <a:solidFill>
                  <a:schemeClr val="bg1"/>
                </a:solidFill>
              </a:rPr>
              <a:t>Why do we use note form?</a:t>
            </a:r>
            <a:endParaRPr lang="en-US" sz="3200">
              <a:solidFill>
                <a:schemeClr val="bg1"/>
              </a:solidFill>
            </a:endParaRPr>
          </a:p>
        </p:txBody>
      </p:sp>
    </p:spTree>
  </p:cSld>
  <p:clrMapOvr>
    <a:masterClrMapping/>
  </p:clrMapOvr>
  <p:transition spd="slow">
    <p:cover dir="l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074"/>
                                        </p:tgtEl>
                                        <p:attrNameLst>
                                          <p:attrName>style.visibility</p:attrName>
                                        </p:attrNameLst>
                                      </p:cBhvr>
                                      <p:to>
                                        <p:strVal val="visible"/>
                                      </p:to>
                                    </p:set>
                                    <p:anim calcmode="lin" valueType="num">
                                      <p:cBhvr additive="base">
                                        <p:cTn id="7" dur="500" fill="hold"/>
                                        <p:tgtEl>
                                          <p:spTgt spid="3074"/>
                                        </p:tgtEl>
                                        <p:attrNameLst>
                                          <p:attrName>ppt_x</p:attrName>
                                        </p:attrNameLst>
                                      </p:cBhvr>
                                      <p:tavLst>
                                        <p:tav tm="0">
                                          <p:val>
                                            <p:strVal val="#ppt_x"/>
                                          </p:val>
                                        </p:tav>
                                        <p:tav tm="100000">
                                          <p:val>
                                            <p:strVal val="#ppt_x"/>
                                          </p:val>
                                        </p:tav>
                                      </p:tavLst>
                                    </p:anim>
                                    <p:anim calcmode="lin" valueType="num">
                                      <p:cBhvr additive="base">
                                        <p:cTn id="8" dur="500" fill="hold"/>
                                        <p:tgtEl>
                                          <p:spTgt spid="3074"/>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075">
                                            <p:txEl>
                                              <p:pRg st="0" end="0"/>
                                            </p:txEl>
                                          </p:spTgt>
                                        </p:tgtEl>
                                        <p:attrNameLst>
                                          <p:attrName>style.visibility</p:attrName>
                                        </p:attrNameLst>
                                      </p:cBhvr>
                                      <p:to>
                                        <p:strVal val="visible"/>
                                      </p:to>
                                    </p:set>
                                    <p:anim calcmode="lin" valueType="num">
                                      <p:cBhvr additive="base">
                                        <p:cTn id="13" dur="500" fill="hold"/>
                                        <p:tgtEl>
                                          <p:spTgt spid="307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07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15" presetClass="entr" presetSubtype="0" fill="hold" nodeType="clickEffect">
                                  <p:stCondLst>
                                    <p:cond delay="0"/>
                                  </p:stCondLst>
                                  <p:childTnLst>
                                    <p:set>
                                      <p:cBhvr>
                                        <p:cTn id="18" dur="1" fill="hold">
                                          <p:stCondLst>
                                            <p:cond delay="0"/>
                                          </p:stCondLst>
                                        </p:cTn>
                                        <p:tgtEl>
                                          <p:spTgt spid="3076"/>
                                        </p:tgtEl>
                                        <p:attrNameLst>
                                          <p:attrName>style.visibility</p:attrName>
                                        </p:attrNameLst>
                                      </p:cBhvr>
                                      <p:to>
                                        <p:strVal val="visible"/>
                                      </p:to>
                                    </p:set>
                                    <p:anim calcmode="lin" valueType="num">
                                      <p:cBhvr>
                                        <p:cTn id="19" dur="1000" fill="hold"/>
                                        <p:tgtEl>
                                          <p:spTgt spid="3076"/>
                                        </p:tgtEl>
                                        <p:attrNameLst>
                                          <p:attrName>ppt_w</p:attrName>
                                        </p:attrNameLst>
                                      </p:cBhvr>
                                      <p:tavLst>
                                        <p:tav tm="0">
                                          <p:val>
                                            <p:fltVal val="0"/>
                                          </p:val>
                                        </p:tav>
                                        <p:tav tm="100000">
                                          <p:val>
                                            <p:strVal val="#ppt_w"/>
                                          </p:val>
                                        </p:tav>
                                      </p:tavLst>
                                    </p:anim>
                                    <p:anim calcmode="lin" valueType="num">
                                      <p:cBhvr>
                                        <p:cTn id="20" dur="1000" fill="hold"/>
                                        <p:tgtEl>
                                          <p:spTgt spid="3076"/>
                                        </p:tgtEl>
                                        <p:attrNameLst>
                                          <p:attrName>ppt_h</p:attrName>
                                        </p:attrNameLst>
                                      </p:cBhvr>
                                      <p:tavLst>
                                        <p:tav tm="0">
                                          <p:val>
                                            <p:fltVal val="0"/>
                                          </p:val>
                                        </p:tav>
                                        <p:tav tm="100000">
                                          <p:val>
                                            <p:strVal val="#ppt_h"/>
                                          </p:val>
                                        </p:tav>
                                      </p:tavLst>
                                    </p:anim>
                                    <p:anim calcmode="lin" valueType="num">
                                      <p:cBhvr>
                                        <p:cTn id="21" dur="1000" fill="hold"/>
                                        <p:tgtEl>
                                          <p:spTgt spid="3076"/>
                                        </p:tgtEl>
                                        <p:attrNameLst>
                                          <p:attrName>ppt_x</p:attrName>
                                        </p:attrNameLst>
                                      </p:cBhvr>
                                      <p:tavLst>
                                        <p:tav tm="0" fmla="#ppt_x+(cos(-2*pi*(1-$))*-#ppt_x-sin(-2*pi*(1-$))*(1-#ppt_y))*(1-$)">
                                          <p:val>
                                            <p:fltVal val="0"/>
                                          </p:val>
                                        </p:tav>
                                        <p:tav tm="100000">
                                          <p:val>
                                            <p:fltVal val="1"/>
                                          </p:val>
                                        </p:tav>
                                      </p:tavLst>
                                    </p:anim>
                                    <p:anim calcmode="lin" valueType="num">
                                      <p:cBhvr>
                                        <p:cTn id="22" dur="1000" fill="hold"/>
                                        <p:tgtEl>
                                          <p:spTgt spid="3076"/>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9" presetClass="entr" presetSubtype="0" fill="hold" nodeType="clickEffect">
                                  <p:stCondLst>
                                    <p:cond delay="0"/>
                                  </p:stCondLst>
                                  <p:childTnLst>
                                    <p:set>
                                      <p:cBhvr>
                                        <p:cTn id="26" dur="1" fill="hold">
                                          <p:stCondLst>
                                            <p:cond delay="0"/>
                                          </p:stCondLst>
                                        </p:cTn>
                                        <p:tgtEl>
                                          <p:spTgt spid="3077">
                                            <p:txEl>
                                              <p:pRg st="0" end="0"/>
                                            </p:txEl>
                                          </p:spTgt>
                                        </p:tgtEl>
                                        <p:attrNameLst>
                                          <p:attrName>style.visibility</p:attrName>
                                        </p:attrNameLst>
                                      </p:cBhvr>
                                      <p:to>
                                        <p:strVal val="visible"/>
                                      </p:to>
                                    </p:set>
                                    <p:animEffect transition="in" filter="dissolve">
                                      <p:cBhvr>
                                        <p:cTn id="27" dur="500"/>
                                        <p:tgtEl>
                                          <p:spTgt spid="3077">
                                            <p:txEl>
                                              <p:pRg st="0" end="0"/>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 presetClass="entr" presetSubtype="4" fill="hold" nodeType="clickEffect">
                                  <p:stCondLst>
                                    <p:cond delay="0"/>
                                  </p:stCondLst>
                                  <p:childTnLst>
                                    <p:set>
                                      <p:cBhvr>
                                        <p:cTn id="31" dur="1" fill="hold">
                                          <p:stCondLst>
                                            <p:cond delay="0"/>
                                          </p:stCondLst>
                                        </p:cTn>
                                        <p:tgtEl>
                                          <p:spTgt spid="3079">
                                            <p:txEl>
                                              <p:pRg st="0" end="0"/>
                                            </p:txEl>
                                          </p:spTgt>
                                        </p:tgtEl>
                                        <p:attrNameLst>
                                          <p:attrName>style.visibility</p:attrName>
                                        </p:attrNameLst>
                                      </p:cBhvr>
                                      <p:to>
                                        <p:strVal val="visible"/>
                                      </p:to>
                                    </p:set>
                                    <p:anim calcmode="lin" valueType="num">
                                      <p:cBhvr additive="base">
                                        <p:cTn id="32" dur="500" fill="hold"/>
                                        <p:tgtEl>
                                          <p:spTgt spid="3079">
                                            <p:txEl>
                                              <p:pRg st="0" end="0"/>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3079">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3" name="Text Box 5"/>
          <p:cNvSpPr txBox="1">
            <a:spLocks noChangeArrowheads="1"/>
          </p:cNvSpPr>
          <p:nvPr/>
        </p:nvSpPr>
        <p:spPr bwMode="auto">
          <a:xfrm>
            <a:off x="5724525" y="2349500"/>
            <a:ext cx="3095625" cy="85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GB" sz="2000">
                <a:solidFill>
                  <a:schemeClr val="bg1"/>
                </a:solidFill>
              </a:rPr>
              <a:t>What words do we need?</a:t>
            </a:r>
          </a:p>
          <a:p>
            <a:pPr eaLnBrk="1" hangingPunct="1">
              <a:spcBef>
                <a:spcPct val="50000"/>
              </a:spcBef>
            </a:pPr>
            <a:r>
              <a:rPr lang="en-GB" sz="2000">
                <a:solidFill>
                  <a:schemeClr val="bg1"/>
                </a:solidFill>
              </a:rPr>
              <a:t>What can we leave out?</a:t>
            </a:r>
            <a:endParaRPr lang="en-US" sz="2000">
              <a:solidFill>
                <a:schemeClr val="bg1"/>
              </a:solidFill>
            </a:endParaRPr>
          </a:p>
        </p:txBody>
      </p:sp>
      <p:sp>
        <p:nvSpPr>
          <p:cNvPr id="3075" name="Text Box 6"/>
          <p:cNvSpPr txBox="1">
            <a:spLocks noChangeArrowheads="1"/>
          </p:cNvSpPr>
          <p:nvPr/>
        </p:nvSpPr>
        <p:spPr bwMode="auto">
          <a:xfrm>
            <a:off x="1258888" y="1412875"/>
            <a:ext cx="3384550" cy="11922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GB"/>
              <a:t>GONE TO LUNCH</a:t>
            </a:r>
          </a:p>
          <a:p>
            <a:pPr eaLnBrk="1" hangingPunct="1">
              <a:spcBef>
                <a:spcPct val="50000"/>
              </a:spcBef>
            </a:pPr>
            <a:endParaRPr lang="en-GB"/>
          </a:p>
          <a:p>
            <a:pPr eaLnBrk="1" hangingPunct="1">
              <a:spcBef>
                <a:spcPct val="50000"/>
              </a:spcBef>
            </a:pPr>
            <a:r>
              <a:rPr lang="en-GB"/>
              <a:t>BACK LATER</a:t>
            </a:r>
          </a:p>
        </p:txBody>
      </p:sp>
    </p:spTree>
  </p:cSld>
  <p:clrMapOvr>
    <a:masterClrMapping/>
  </p:clrMapOvr>
  <p:transition spd="slow">
    <p:cover dir="l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2053">
                                            <p:txEl>
                                              <p:pRg st="0" end="0"/>
                                            </p:txEl>
                                          </p:spTgt>
                                        </p:tgtEl>
                                        <p:attrNameLst>
                                          <p:attrName>style.visibility</p:attrName>
                                        </p:attrNameLst>
                                      </p:cBhvr>
                                      <p:to>
                                        <p:strVal val="visible"/>
                                      </p:to>
                                    </p:set>
                                    <p:animEffect transition="in" filter="dissolve">
                                      <p:cBhvr>
                                        <p:cTn id="7" dur="500"/>
                                        <p:tgtEl>
                                          <p:spTgt spid="2053">
                                            <p:txEl>
                                              <p:pRg st="0" end="0"/>
                                            </p:txEl>
                                          </p:spTgt>
                                        </p:tgtEl>
                                      </p:cBhvr>
                                    </p:animEffect>
                                  </p:childTnLst>
                                </p:cTn>
                              </p:par>
                              <p:par>
                                <p:cTn id="8" presetID="9" presetClass="entr" presetSubtype="0" fill="hold" nodeType="withEffect">
                                  <p:stCondLst>
                                    <p:cond delay="0"/>
                                  </p:stCondLst>
                                  <p:childTnLst>
                                    <p:set>
                                      <p:cBhvr>
                                        <p:cTn id="9" dur="1" fill="hold">
                                          <p:stCondLst>
                                            <p:cond delay="0"/>
                                          </p:stCondLst>
                                        </p:cTn>
                                        <p:tgtEl>
                                          <p:spTgt spid="2053">
                                            <p:txEl>
                                              <p:pRg st="1" end="1"/>
                                            </p:txEl>
                                          </p:spTgt>
                                        </p:tgtEl>
                                        <p:attrNameLst>
                                          <p:attrName>style.visibility</p:attrName>
                                        </p:attrNameLst>
                                      </p:cBhvr>
                                      <p:to>
                                        <p:strVal val="visible"/>
                                      </p:to>
                                    </p:set>
                                    <p:animEffect transition="in" filter="dissolve">
                                      <p:cBhvr>
                                        <p:cTn id="10" dur="500"/>
                                        <p:tgtEl>
                                          <p:spTgt spid="205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4"/>
          <p:cNvSpPr>
            <a:spLocks noChangeArrowheads="1"/>
          </p:cNvSpPr>
          <p:nvPr/>
        </p:nvSpPr>
        <p:spPr bwMode="auto">
          <a:xfrm>
            <a:off x="539750" y="549275"/>
            <a:ext cx="8208963" cy="5543550"/>
          </a:xfrm>
          <a:prstGeom prst="rect">
            <a:avLst/>
          </a:prstGeom>
          <a:solidFill>
            <a:schemeClr val="bg1"/>
          </a:solidFill>
          <a:ln w="9525">
            <a:solidFill>
              <a:schemeClr val="tx1"/>
            </a:solidFill>
            <a:miter lim="800000"/>
            <a:headEnd/>
            <a:tailEnd/>
          </a:ln>
        </p:spPr>
        <p:txBody>
          <a:bodyPr wrap="none" anchor="ctr"/>
          <a:lstStyle/>
          <a:p>
            <a:endParaRPr lang="en-GB"/>
          </a:p>
        </p:txBody>
      </p:sp>
      <p:sp>
        <p:nvSpPr>
          <p:cNvPr id="4099" name="Line 5"/>
          <p:cNvSpPr>
            <a:spLocks noChangeShapeType="1"/>
          </p:cNvSpPr>
          <p:nvPr/>
        </p:nvSpPr>
        <p:spPr bwMode="auto">
          <a:xfrm>
            <a:off x="4572000" y="1341438"/>
            <a:ext cx="0" cy="403225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100" name="Line 6"/>
          <p:cNvSpPr>
            <a:spLocks noChangeShapeType="1"/>
          </p:cNvSpPr>
          <p:nvPr/>
        </p:nvSpPr>
        <p:spPr bwMode="auto">
          <a:xfrm>
            <a:off x="5003800" y="2565400"/>
            <a:ext cx="2881313"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101" name="Line 7"/>
          <p:cNvSpPr>
            <a:spLocks noChangeShapeType="1"/>
          </p:cNvSpPr>
          <p:nvPr/>
        </p:nvSpPr>
        <p:spPr bwMode="auto">
          <a:xfrm>
            <a:off x="5076825" y="3141663"/>
            <a:ext cx="2881313"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102" name="Line 8"/>
          <p:cNvSpPr>
            <a:spLocks noChangeShapeType="1"/>
          </p:cNvSpPr>
          <p:nvPr/>
        </p:nvSpPr>
        <p:spPr bwMode="auto">
          <a:xfrm>
            <a:off x="5076825" y="3716338"/>
            <a:ext cx="2881313"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103" name="Line 9"/>
          <p:cNvSpPr>
            <a:spLocks noChangeShapeType="1"/>
          </p:cNvSpPr>
          <p:nvPr/>
        </p:nvSpPr>
        <p:spPr bwMode="auto">
          <a:xfrm>
            <a:off x="5076825" y="4292600"/>
            <a:ext cx="2881313"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104" name="Rectangle 10"/>
          <p:cNvSpPr>
            <a:spLocks noChangeArrowheads="1"/>
          </p:cNvSpPr>
          <p:nvPr/>
        </p:nvSpPr>
        <p:spPr bwMode="auto">
          <a:xfrm>
            <a:off x="7308850" y="908050"/>
            <a:ext cx="792163" cy="1008063"/>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endParaRPr lang="en-GB"/>
          </a:p>
        </p:txBody>
      </p:sp>
      <p:sp>
        <p:nvSpPr>
          <p:cNvPr id="4105" name="Text Box 11"/>
          <p:cNvSpPr txBox="1">
            <a:spLocks noChangeArrowheads="1"/>
          </p:cNvSpPr>
          <p:nvPr/>
        </p:nvSpPr>
        <p:spPr bwMode="auto">
          <a:xfrm>
            <a:off x="3851275" y="836613"/>
            <a:ext cx="1512888"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GB"/>
              <a:t>POSTCARD</a:t>
            </a:r>
            <a:endParaRPr lang="en-US"/>
          </a:p>
        </p:txBody>
      </p:sp>
      <p:sp>
        <p:nvSpPr>
          <p:cNvPr id="9228" name="Text Box 12"/>
          <p:cNvSpPr txBox="1">
            <a:spLocks noChangeArrowheads="1"/>
          </p:cNvSpPr>
          <p:nvPr/>
        </p:nvSpPr>
        <p:spPr bwMode="auto">
          <a:xfrm>
            <a:off x="971550" y="1700213"/>
            <a:ext cx="3455988" cy="3937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GB" sz="2800">
                <a:latin typeface="Pepita MT" pitchFamily="66" charset="0"/>
              </a:rPr>
              <a:t>Hi Chris</a:t>
            </a:r>
          </a:p>
          <a:p>
            <a:pPr eaLnBrk="1" hangingPunct="1">
              <a:spcBef>
                <a:spcPct val="50000"/>
              </a:spcBef>
            </a:pPr>
            <a:r>
              <a:rPr lang="en-GB" sz="2800">
                <a:latin typeface="Pepita MT" pitchFamily="66" charset="0"/>
              </a:rPr>
              <a:t>Having GREAT time! Fed sharks from boat… Saw giant squid – 10m. Sunburn Tues. Hope your hol going well. See you - school next week!</a:t>
            </a:r>
          </a:p>
          <a:p>
            <a:pPr eaLnBrk="1" hangingPunct="1">
              <a:spcBef>
                <a:spcPct val="50000"/>
              </a:spcBef>
            </a:pPr>
            <a:r>
              <a:rPr lang="en-GB" sz="2800">
                <a:latin typeface="Pepita MT" pitchFamily="66" charset="0"/>
              </a:rPr>
              <a:t>Jamie</a:t>
            </a:r>
            <a:endParaRPr lang="en-US" sz="2800">
              <a:latin typeface="Pepita MT" pitchFamily="66" charset="0"/>
            </a:endParaRPr>
          </a:p>
        </p:txBody>
      </p:sp>
    </p:spTree>
  </p:cSld>
  <p:clrMapOvr>
    <a:masterClrMapping/>
  </p:clrMapOvr>
  <p:transition spd="slow">
    <p:cover dir="l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9228">
                                            <p:txEl>
                                              <p:pRg st="0" end="0"/>
                                            </p:txEl>
                                          </p:spTgt>
                                        </p:tgtEl>
                                        <p:attrNameLst>
                                          <p:attrName>style.visibility</p:attrName>
                                        </p:attrNameLst>
                                      </p:cBhvr>
                                      <p:to>
                                        <p:strVal val="visible"/>
                                      </p:to>
                                    </p:set>
                                    <p:anim calcmode="discrete" valueType="clr">
                                      <p:cBhvr override="childStyle">
                                        <p:cTn id="7" dur="500"/>
                                        <p:tgtEl>
                                          <p:spTgt spid="9228">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500"/>
                                        <p:tgtEl>
                                          <p:spTgt spid="9228">
                                            <p:txEl>
                                              <p:pRg st="0" end="0"/>
                                            </p:txEl>
                                          </p:spTgt>
                                        </p:tgtEl>
                                        <p:attrNameLst>
                                          <p:attrName>fillcolor</p:attrName>
                                        </p:attrNameLst>
                                      </p:cBhvr>
                                      <p:tavLst>
                                        <p:tav tm="0">
                                          <p:val>
                                            <p:clrVal>
                                              <a:schemeClr val="accent2"/>
                                            </p:clrVal>
                                          </p:val>
                                        </p:tav>
                                        <p:tav tm="50000">
                                          <p:val>
                                            <p:clrVal>
                                              <a:schemeClr val="hlink"/>
                                            </p:clrVal>
                                          </p:val>
                                        </p:tav>
                                      </p:tavLst>
                                    </p:anim>
                                    <p:set>
                                      <p:cBhvr>
                                        <p:cTn id="9" dur="500"/>
                                        <p:tgtEl>
                                          <p:spTgt spid="9228">
                                            <p:txEl>
                                              <p:pRg st="0" end="0"/>
                                            </p:txEl>
                                          </p:spTgt>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27" presetClass="entr" presetSubtype="0" fill="hold" nodeType="clickEffect">
                                  <p:stCondLst>
                                    <p:cond delay="0"/>
                                  </p:stCondLst>
                                  <p:iterate type="lt">
                                    <p:tmPct val="50000"/>
                                  </p:iterate>
                                  <p:childTnLst>
                                    <p:set>
                                      <p:cBhvr>
                                        <p:cTn id="13" dur="1" fill="hold">
                                          <p:stCondLst>
                                            <p:cond delay="0"/>
                                          </p:stCondLst>
                                        </p:cTn>
                                        <p:tgtEl>
                                          <p:spTgt spid="9228">
                                            <p:txEl>
                                              <p:pRg st="1" end="1"/>
                                            </p:txEl>
                                          </p:spTgt>
                                        </p:tgtEl>
                                        <p:attrNameLst>
                                          <p:attrName>style.visibility</p:attrName>
                                        </p:attrNameLst>
                                      </p:cBhvr>
                                      <p:to>
                                        <p:strVal val="visible"/>
                                      </p:to>
                                    </p:set>
                                    <p:anim calcmode="discrete" valueType="clr">
                                      <p:cBhvr override="childStyle">
                                        <p:cTn id="14" dur="80"/>
                                        <p:tgtEl>
                                          <p:spTgt spid="9228">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9228">
                                            <p:txEl>
                                              <p:pRg st="1" end="1"/>
                                            </p:txEl>
                                          </p:spTgt>
                                        </p:tgtEl>
                                        <p:attrNameLst>
                                          <p:attrName>fillcolor</p:attrName>
                                        </p:attrNameLst>
                                      </p:cBhvr>
                                      <p:tavLst>
                                        <p:tav tm="0">
                                          <p:val>
                                            <p:clrVal>
                                              <a:schemeClr val="accent2"/>
                                            </p:clrVal>
                                          </p:val>
                                        </p:tav>
                                        <p:tav tm="50000">
                                          <p:val>
                                            <p:clrVal>
                                              <a:schemeClr val="hlink"/>
                                            </p:clrVal>
                                          </p:val>
                                        </p:tav>
                                      </p:tavLst>
                                    </p:anim>
                                    <p:set>
                                      <p:cBhvr>
                                        <p:cTn id="16" dur="80"/>
                                        <p:tgtEl>
                                          <p:spTgt spid="9228">
                                            <p:txEl>
                                              <p:pRg st="1" end="1"/>
                                            </p:txEl>
                                          </p:spTgt>
                                        </p:tgtEl>
                                        <p:attrNameLst>
                                          <p:attrName>fill.type</p:attrName>
                                        </p:attrNameLst>
                                      </p:cBhvr>
                                      <p:to>
                                        <p:strVal val="solid"/>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27" presetClass="entr" presetSubtype="0" fill="hold" nodeType="clickEffect">
                                  <p:stCondLst>
                                    <p:cond delay="0"/>
                                  </p:stCondLst>
                                  <p:iterate type="lt">
                                    <p:tmPct val="50000"/>
                                  </p:iterate>
                                  <p:childTnLst>
                                    <p:set>
                                      <p:cBhvr>
                                        <p:cTn id="20" dur="1" fill="hold">
                                          <p:stCondLst>
                                            <p:cond delay="0"/>
                                          </p:stCondLst>
                                        </p:cTn>
                                        <p:tgtEl>
                                          <p:spTgt spid="9228">
                                            <p:txEl>
                                              <p:pRg st="2" end="2"/>
                                            </p:txEl>
                                          </p:spTgt>
                                        </p:tgtEl>
                                        <p:attrNameLst>
                                          <p:attrName>style.visibility</p:attrName>
                                        </p:attrNameLst>
                                      </p:cBhvr>
                                      <p:to>
                                        <p:strVal val="visible"/>
                                      </p:to>
                                    </p:set>
                                    <p:anim calcmode="discrete" valueType="clr">
                                      <p:cBhvr override="childStyle">
                                        <p:cTn id="21" dur="80"/>
                                        <p:tgtEl>
                                          <p:spTgt spid="9228">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2" dur="80"/>
                                        <p:tgtEl>
                                          <p:spTgt spid="9228">
                                            <p:txEl>
                                              <p:pRg st="2" end="2"/>
                                            </p:txEl>
                                          </p:spTgt>
                                        </p:tgtEl>
                                        <p:attrNameLst>
                                          <p:attrName>fillcolor</p:attrName>
                                        </p:attrNameLst>
                                      </p:cBhvr>
                                      <p:tavLst>
                                        <p:tav tm="0">
                                          <p:val>
                                            <p:clrVal>
                                              <a:schemeClr val="accent2"/>
                                            </p:clrVal>
                                          </p:val>
                                        </p:tav>
                                        <p:tav tm="50000">
                                          <p:val>
                                            <p:clrVal>
                                              <a:schemeClr val="hlink"/>
                                            </p:clrVal>
                                          </p:val>
                                        </p:tav>
                                      </p:tavLst>
                                    </p:anim>
                                    <p:set>
                                      <p:cBhvr>
                                        <p:cTn id="23" dur="80"/>
                                        <p:tgtEl>
                                          <p:spTgt spid="9228">
                                            <p:txEl>
                                              <p:pRg st="2" end="2"/>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4" name="Picture 4" descr="MCj03968380000[1]"/>
          <p:cNvPicPr>
            <a:picLocks noChangeAspect="1" noChangeArrowheads="1"/>
          </p:cNvPicPr>
          <p:nvPr/>
        </p:nvPicPr>
        <p:blipFill>
          <a:blip r:embed="rId2">
            <a:extLst>
              <a:ext uri="{28A0092B-C50C-407E-A947-70E740481C1C}">
                <a14:useLocalDpi xmlns:a14="http://schemas.microsoft.com/office/drawing/2010/main" val="0"/>
              </a:ext>
            </a:extLst>
          </a:blip>
          <a:srcRect r="47040"/>
          <a:stretch>
            <a:fillRect/>
          </a:stretch>
        </p:blipFill>
        <p:spPr bwMode="auto">
          <a:xfrm>
            <a:off x="611188" y="333375"/>
            <a:ext cx="2016125" cy="6191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5" name="Text Box 5"/>
          <p:cNvSpPr txBox="1">
            <a:spLocks noChangeArrowheads="1"/>
          </p:cNvSpPr>
          <p:nvPr/>
        </p:nvSpPr>
        <p:spPr bwMode="auto">
          <a:xfrm>
            <a:off x="900113" y="1268413"/>
            <a:ext cx="1368425" cy="1463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GB" sz="2000" b="1"/>
              <a:t>Hd Gr8 tm 2day. C U l8r. X</a:t>
            </a:r>
          </a:p>
          <a:p>
            <a:pPr eaLnBrk="1" hangingPunct="1">
              <a:spcBef>
                <a:spcPct val="50000"/>
              </a:spcBef>
            </a:pPr>
            <a:endParaRPr lang="en-US" sz="2000" b="1"/>
          </a:p>
        </p:txBody>
      </p:sp>
      <p:sp>
        <p:nvSpPr>
          <p:cNvPr id="10246" name="Text Box 6"/>
          <p:cNvSpPr txBox="1">
            <a:spLocks noChangeArrowheads="1"/>
          </p:cNvSpPr>
          <p:nvPr/>
        </p:nvSpPr>
        <p:spPr bwMode="auto">
          <a:xfrm>
            <a:off x="3563938" y="836613"/>
            <a:ext cx="4818062" cy="3508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GB" sz="2800">
                <a:solidFill>
                  <a:schemeClr val="bg1"/>
                </a:solidFill>
              </a:rPr>
              <a:t>Can pictures or symbols help to speed things up?</a:t>
            </a:r>
          </a:p>
          <a:p>
            <a:pPr eaLnBrk="1" hangingPunct="1"/>
            <a:endParaRPr lang="en-GB" sz="2800">
              <a:solidFill>
                <a:schemeClr val="bg1"/>
              </a:solidFill>
            </a:endParaRPr>
          </a:p>
          <a:p>
            <a:pPr eaLnBrk="1" hangingPunct="1"/>
            <a:r>
              <a:rPr lang="en-GB" sz="2800">
                <a:solidFill>
                  <a:schemeClr val="bg1"/>
                </a:solidFill>
              </a:rPr>
              <a:t>Do we have to write whole words?</a:t>
            </a:r>
          </a:p>
          <a:p>
            <a:pPr eaLnBrk="1" hangingPunct="1"/>
            <a:endParaRPr lang="en-GB" sz="2800">
              <a:solidFill>
                <a:schemeClr val="bg1"/>
              </a:solidFill>
            </a:endParaRPr>
          </a:p>
          <a:p>
            <a:pPr eaLnBrk="1" hangingPunct="1"/>
            <a:r>
              <a:rPr lang="en-GB" sz="2800">
                <a:solidFill>
                  <a:schemeClr val="bg1"/>
                </a:solidFill>
              </a:rPr>
              <a:t>What abbreviations do you know?</a:t>
            </a:r>
            <a:endParaRPr lang="en-US" sz="2800">
              <a:solidFill>
                <a:schemeClr val="bg1"/>
              </a:solidFill>
            </a:endParaRPr>
          </a:p>
        </p:txBody>
      </p:sp>
    </p:spTree>
  </p:cSld>
  <p:clrMapOvr>
    <a:masterClrMapping/>
  </p:clrMapOvr>
  <p:transition spd="slow">
    <p:cover dir="l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nodeType="clickEffect">
                                  <p:stCondLst>
                                    <p:cond delay="0"/>
                                  </p:stCondLst>
                                  <p:childTnLst>
                                    <p:set>
                                      <p:cBhvr>
                                        <p:cTn id="6" dur="1" fill="hold">
                                          <p:stCondLst>
                                            <p:cond delay="0"/>
                                          </p:stCondLst>
                                        </p:cTn>
                                        <p:tgtEl>
                                          <p:spTgt spid="10246">
                                            <p:txEl>
                                              <p:pRg st="0" end="0"/>
                                            </p:txEl>
                                          </p:spTgt>
                                        </p:tgtEl>
                                        <p:attrNameLst>
                                          <p:attrName>style.visibility</p:attrName>
                                        </p:attrNameLst>
                                      </p:cBhvr>
                                      <p:to>
                                        <p:strVal val="visible"/>
                                      </p:to>
                                    </p:set>
                                    <p:anim calcmode="lin" valueType="num">
                                      <p:cBhvr additive="base">
                                        <p:cTn id="7" dur="500" fill="hold"/>
                                        <p:tgtEl>
                                          <p:spTgt spid="10246">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10246">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2" fill="hold" nodeType="clickEffect">
                                  <p:stCondLst>
                                    <p:cond delay="0"/>
                                  </p:stCondLst>
                                  <p:childTnLst>
                                    <p:set>
                                      <p:cBhvr>
                                        <p:cTn id="12" dur="1" fill="hold">
                                          <p:stCondLst>
                                            <p:cond delay="0"/>
                                          </p:stCondLst>
                                        </p:cTn>
                                        <p:tgtEl>
                                          <p:spTgt spid="10246">
                                            <p:txEl>
                                              <p:pRg st="2" end="2"/>
                                            </p:txEl>
                                          </p:spTgt>
                                        </p:tgtEl>
                                        <p:attrNameLst>
                                          <p:attrName>style.visibility</p:attrName>
                                        </p:attrNameLst>
                                      </p:cBhvr>
                                      <p:to>
                                        <p:strVal val="visible"/>
                                      </p:to>
                                    </p:set>
                                    <p:anim calcmode="lin" valueType="num">
                                      <p:cBhvr additive="base">
                                        <p:cTn id="13" dur="500" fill="hold"/>
                                        <p:tgtEl>
                                          <p:spTgt spid="10246">
                                            <p:txEl>
                                              <p:pRg st="2" end="2"/>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10246">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2" fill="hold" nodeType="clickEffect">
                                  <p:stCondLst>
                                    <p:cond delay="0"/>
                                  </p:stCondLst>
                                  <p:childTnLst>
                                    <p:set>
                                      <p:cBhvr>
                                        <p:cTn id="18" dur="1" fill="hold">
                                          <p:stCondLst>
                                            <p:cond delay="0"/>
                                          </p:stCondLst>
                                        </p:cTn>
                                        <p:tgtEl>
                                          <p:spTgt spid="10246">
                                            <p:txEl>
                                              <p:pRg st="4" end="4"/>
                                            </p:txEl>
                                          </p:spTgt>
                                        </p:tgtEl>
                                        <p:attrNameLst>
                                          <p:attrName>style.visibility</p:attrName>
                                        </p:attrNameLst>
                                      </p:cBhvr>
                                      <p:to>
                                        <p:strVal val="visible"/>
                                      </p:to>
                                    </p:set>
                                    <p:anim calcmode="lin" valueType="num">
                                      <p:cBhvr additive="base">
                                        <p:cTn id="19" dur="500" fill="hold"/>
                                        <p:tgtEl>
                                          <p:spTgt spid="10246">
                                            <p:txEl>
                                              <p:pRg st="4" end="4"/>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10246">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31" presetClass="entr" presetSubtype="0" fill="hold" nodeType="clickEffect">
                                  <p:stCondLst>
                                    <p:cond delay="0"/>
                                  </p:stCondLst>
                                  <p:iterate type="lt">
                                    <p:tmPct val="5000"/>
                                  </p:iterate>
                                  <p:childTnLst>
                                    <p:set>
                                      <p:cBhvr>
                                        <p:cTn id="24" dur="1" fill="hold">
                                          <p:stCondLst>
                                            <p:cond delay="0"/>
                                          </p:stCondLst>
                                        </p:cTn>
                                        <p:tgtEl>
                                          <p:spTgt spid="10244"/>
                                        </p:tgtEl>
                                        <p:attrNameLst>
                                          <p:attrName>style.visibility</p:attrName>
                                        </p:attrNameLst>
                                      </p:cBhvr>
                                      <p:to>
                                        <p:strVal val="visible"/>
                                      </p:to>
                                    </p:set>
                                    <p:anim calcmode="lin" valueType="num">
                                      <p:cBhvr>
                                        <p:cTn id="25" dur="1000" fill="hold"/>
                                        <p:tgtEl>
                                          <p:spTgt spid="10244"/>
                                        </p:tgtEl>
                                        <p:attrNameLst>
                                          <p:attrName>ppt_w</p:attrName>
                                        </p:attrNameLst>
                                      </p:cBhvr>
                                      <p:tavLst>
                                        <p:tav tm="0">
                                          <p:val>
                                            <p:fltVal val="0"/>
                                          </p:val>
                                        </p:tav>
                                        <p:tav tm="100000">
                                          <p:val>
                                            <p:strVal val="#ppt_w"/>
                                          </p:val>
                                        </p:tav>
                                      </p:tavLst>
                                    </p:anim>
                                    <p:anim calcmode="lin" valueType="num">
                                      <p:cBhvr>
                                        <p:cTn id="26" dur="1000" fill="hold"/>
                                        <p:tgtEl>
                                          <p:spTgt spid="10244"/>
                                        </p:tgtEl>
                                        <p:attrNameLst>
                                          <p:attrName>ppt_h</p:attrName>
                                        </p:attrNameLst>
                                      </p:cBhvr>
                                      <p:tavLst>
                                        <p:tav tm="0">
                                          <p:val>
                                            <p:fltVal val="0"/>
                                          </p:val>
                                        </p:tav>
                                        <p:tav tm="100000">
                                          <p:val>
                                            <p:strVal val="#ppt_h"/>
                                          </p:val>
                                        </p:tav>
                                      </p:tavLst>
                                    </p:anim>
                                    <p:anim calcmode="lin" valueType="num">
                                      <p:cBhvr>
                                        <p:cTn id="27" dur="1000" fill="hold"/>
                                        <p:tgtEl>
                                          <p:spTgt spid="10244"/>
                                        </p:tgtEl>
                                        <p:attrNameLst>
                                          <p:attrName>style.rotation</p:attrName>
                                        </p:attrNameLst>
                                      </p:cBhvr>
                                      <p:tavLst>
                                        <p:tav tm="0">
                                          <p:val>
                                            <p:fltVal val="90"/>
                                          </p:val>
                                        </p:tav>
                                        <p:tav tm="100000">
                                          <p:val>
                                            <p:fltVal val="0"/>
                                          </p:val>
                                        </p:tav>
                                      </p:tavLst>
                                    </p:anim>
                                    <p:animEffect transition="in" filter="fade">
                                      <p:cBhvr>
                                        <p:cTn id="28" dur="1000"/>
                                        <p:tgtEl>
                                          <p:spTgt spid="10244"/>
                                        </p:tgtEl>
                                      </p:cBhvr>
                                    </p:animEffect>
                                  </p:childTnLst>
                                </p:cTn>
                              </p:par>
                              <p:par>
                                <p:cTn id="29" presetID="31" presetClass="entr" presetSubtype="0" fill="hold" grpId="0" nodeType="withEffect">
                                  <p:stCondLst>
                                    <p:cond delay="0"/>
                                  </p:stCondLst>
                                  <p:iterate type="lt">
                                    <p:tmPct val="5000"/>
                                  </p:iterate>
                                  <p:childTnLst>
                                    <p:set>
                                      <p:cBhvr>
                                        <p:cTn id="30" dur="1" fill="hold">
                                          <p:stCondLst>
                                            <p:cond delay="0"/>
                                          </p:stCondLst>
                                        </p:cTn>
                                        <p:tgtEl>
                                          <p:spTgt spid="10245"/>
                                        </p:tgtEl>
                                        <p:attrNameLst>
                                          <p:attrName>style.visibility</p:attrName>
                                        </p:attrNameLst>
                                      </p:cBhvr>
                                      <p:to>
                                        <p:strVal val="visible"/>
                                      </p:to>
                                    </p:set>
                                    <p:anim calcmode="lin" valueType="num">
                                      <p:cBhvr>
                                        <p:cTn id="31" dur="1000" fill="hold"/>
                                        <p:tgtEl>
                                          <p:spTgt spid="10245"/>
                                        </p:tgtEl>
                                        <p:attrNameLst>
                                          <p:attrName>ppt_w</p:attrName>
                                        </p:attrNameLst>
                                      </p:cBhvr>
                                      <p:tavLst>
                                        <p:tav tm="0">
                                          <p:val>
                                            <p:fltVal val="0"/>
                                          </p:val>
                                        </p:tav>
                                        <p:tav tm="100000">
                                          <p:val>
                                            <p:strVal val="#ppt_w"/>
                                          </p:val>
                                        </p:tav>
                                      </p:tavLst>
                                    </p:anim>
                                    <p:anim calcmode="lin" valueType="num">
                                      <p:cBhvr>
                                        <p:cTn id="32" dur="1000" fill="hold"/>
                                        <p:tgtEl>
                                          <p:spTgt spid="10245"/>
                                        </p:tgtEl>
                                        <p:attrNameLst>
                                          <p:attrName>ppt_h</p:attrName>
                                        </p:attrNameLst>
                                      </p:cBhvr>
                                      <p:tavLst>
                                        <p:tav tm="0">
                                          <p:val>
                                            <p:fltVal val="0"/>
                                          </p:val>
                                        </p:tav>
                                        <p:tav tm="100000">
                                          <p:val>
                                            <p:strVal val="#ppt_h"/>
                                          </p:val>
                                        </p:tav>
                                      </p:tavLst>
                                    </p:anim>
                                    <p:anim calcmode="lin" valueType="num">
                                      <p:cBhvr>
                                        <p:cTn id="33" dur="1000" fill="hold"/>
                                        <p:tgtEl>
                                          <p:spTgt spid="10245"/>
                                        </p:tgtEl>
                                        <p:attrNameLst>
                                          <p:attrName>style.rotation</p:attrName>
                                        </p:attrNameLst>
                                      </p:cBhvr>
                                      <p:tavLst>
                                        <p:tav tm="0">
                                          <p:val>
                                            <p:fltVal val="90"/>
                                          </p:val>
                                        </p:tav>
                                        <p:tav tm="100000">
                                          <p:val>
                                            <p:fltVal val="0"/>
                                          </p:val>
                                        </p:tav>
                                      </p:tavLst>
                                    </p:anim>
                                    <p:animEffect transition="in" filter="fade">
                                      <p:cBhvr>
                                        <p:cTn id="34" dur="1000"/>
                                        <p:tgtEl>
                                          <p:spTgt spid="102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5309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pic>
      <p:sp>
        <p:nvSpPr>
          <p:cNvPr id="4103" name="Text Box 7"/>
          <p:cNvSpPr txBox="1">
            <a:spLocks noChangeArrowheads="1"/>
          </p:cNvSpPr>
          <p:nvPr/>
        </p:nvSpPr>
        <p:spPr bwMode="auto">
          <a:xfrm rot="-1152854">
            <a:off x="1420813" y="1252538"/>
            <a:ext cx="2303462" cy="11874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GB" sz="2400">
                <a:latin typeface="Jarman" pitchFamily="2" charset="0"/>
              </a:rPr>
              <a:t>Sun – large ball – burning gas</a:t>
            </a:r>
            <a:endParaRPr lang="en-US" sz="2400">
              <a:latin typeface="Jarman" pitchFamily="2" charset="0"/>
            </a:endParaRPr>
          </a:p>
        </p:txBody>
      </p:sp>
      <p:sp>
        <p:nvSpPr>
          <p:cNvPr id="4104" name="Text Box 8"/>
          <p:cNvSpPr txBox="1">
            <a:spLocks noChangeArrowheads="1"/>
          </p:cNvSpPr>
          <p:nvPr/>
        </p:nvSpPr>
        <p:spPr bwMode="auto">
          <a:xfrm rot="590516">
            <a:off x="4067175" y="3644900"/>
            <a:ext cx="1873250" cy="22828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GB" sz="2400">
                <a:latin typeface="Jarman" pitchFamily="2" charset="0"/>
              </a:rPr>
              <a:t>Earth – our planet – life – orbit Sun – 365 days – rotates – 24hrs</a:t>
            </a:r>
            <a:endParaRPr lang="en-US" sz="2400">
              <a:latin typeface="Jarman" pitchFamily="2" charset="0"/>
            </a:endParaRPr>
          </a:p>
        </p:txBody>
      </p:sp>
      <p:sp>
        <p:nvSpPr>
          <p:cNvPr id="4105" name="Text Box 9"/>
          <p:cNvSpPr txBox="1">
            <a:spLocks noChangeArrowheads="1"/>
          </p:cNvSpPr>
          <p:nvPr/>
        </p:nvSpPr>
        <p:spPr bwMode="auto">
          <a:xfrm>
            <a:off x="6084888" y="765175"/>
            <a:ext cx="1871662" cy="15525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GB" sz="2400">
                <a:latin typeface="Jarman" pitchFamily="2" charset="0"/>
              </a:rPr>
              <a:t>Moon – satellite – orbit Earth 28 days</a:t>
            </a:r>
            <a:endParaRPr lang="en-US" sz="2400">
              <a:latin typeface="Jarman" pitchFamily="2" charset="0"/>
            </a:endParaRPr>
          </a:p>
        </p:txBody>
      </p:sp>
      <p:sp>
        <p:nvSpPr>
          <p:cNvPr id="4106" name="Text Box 10"/>
          <p:cNvSpPr txBox="1">
            <a:spLocks noChangeArrowheads="1"/>
          </p:cNvSpPr>
          <p:nvPr/>
        </p:nvSpPr>
        <p:spPr bwMode="auto">
          <a:xfrm>
            <a:off x="468313" y="3716338"/>
            <a:ext cx="2665412" cy="180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spcBef>
                <a:spcPct val="50000"/>
              </a:spcBef>
            </a:pPr>
            <a:r>
              <a:rPr lang="en-GB" sz="2800">
                <a:solidFill>
                  <a:schemeClr val="bg1"/>
                </a:solidFill>
              </a:rPr>
              <a:t>When else might we want to make our writing brief?</a:t>
            </a:r>
            <a:endParaRPr lang="en-US" sz="2800">
              <a:solidFill>
                <a:schemeClr val="bg1"/>
              </a:solidFill>
            </a:endParaRPr>
          </a:p>
        </p:txBody>
      </p:sp>
    </p:spTree>
  </p:cSld>
  <p:clrMapOvr>
    <a:masterClrMapping/>
  </p:clrMapOvr>
  <p:transition spd="slow">
    <p:cover dir="l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4106"/>
                                        </p:tgtEl>
                                        <p:attrNameLst>
                                          <p:attrName>style.visibility</p:attrName>
                                        </p:attrNameLst>
                                      </p:cBhvr>
                                      <p:to>
                                        <p:strVal val="visible"/>
                                      </p:to>
                                    </p:set>
                                    <p:anim calcmode="lin" valueType="num">
                                      <p:cBhvr>
                                        <p:cTn id="7" dur="1000" fill="hold"/>
                                        <p:tgtEl>
                                          <p:spTgt spid="4106"/>
                                        </p:tgtEl>
                                        <p:attrNameLst>
                                          <p:attrName>ppt_w</p:attrName>
                                        </p:attrNameLst>
                                      </p:cBhvr>
                                      <p:tavLst>
                                        <p:tav tm="0">
                                          <p:val>
                                            <p:fltVal val="0"/>
                                          </p:val>
                                        </p:tav>
                                        <p:tav tm="100000">
                                          <p:val>
                                            <p:strVal val="#ppt_w"/>
                                          </p:val>
                                        </p:tav>
                                      </p:tavLst>
                                    </p:anim>
                                    <p:anim calcmode="lin" valueType="num">
                                      <p:cBhvr>
                                        <p:cTn id="8" dur="1000" fill="hold"/>
                                        <p:tgtEl>
                                          <p:spTgt spid="4106"/>
                                        </p:tgtEl>
                                        <p:attrNameLst>
                                          <p:attrName>ppt_h</p:attrName>
                                        </p:attrNameLst>
                                      </p:cBhvr>
                                      <p:tavLst>
                                        <p:tav tm="0">
                                          <p:val>
                                            <p:fltVal val="0"/>
                                          </p:val>
                                        </p:tav>
                                        <p:tav tm="100000">
                                          <p:val>
                                            <p:strVal val="#ppt_h"/>
                                          </p:val>
                                        </p:tav>
                                      </p:tavLst>
                                    </p:anim>
                                    <p:anim calcmode="lin" valueType="num">
                                      <p:cBhvr>
                                        <p:cTn id="9" dur="1000" fill="hold"/>
                                        <p:tgtEl>
                                          <p:spTgt spid="4106"/>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4106"/>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51" presetClass="entr" presetSubtype="0" fill="hold" grpId="0" nodeType="clickEffect">
                                  <p:stCondLst>
                                    <p:cond delay="0"/>
                                  </p:stCondLst>
                                  <p:childTnLst>
                                    <p:set>
                                      <p:cBhvr>
                                        <p:cTn id="14" dur="1" fill="hold">
                                          <p:stCondLst>
                                            <p:cond delay="0"/>
                                          </p:stCondLst>
                                        </p:cTn>
                                        <p:tgtEl>
                                          <p:spTgt spid="4103"/>
                                        </p:tgtEl>
                                        <p:attrNameLst>
                                          <p:attrName>style.visibility</p:attrName>
                                        </p:attrNameLst>
                                      </p:cBhvr>
                                      <p:to>
                                        <p:strVal val="visible"/>
                                      </p:to>
                                    </p:set>
                                    <p:animEffect transition="in" filter="fade">
                                      <p:cBhvr>
                                        <p:cTn id="15" dur="770" decel="100000"/>
                                        <p:tgtEl>
                                          <p:spTgt spid="4103"/>
                                        </p:tgtEl>
                                      </p:cBhvr>
                                    </p:animEffect>
                                    <p:animScale>
                                      <p:cBhvr>
                                        <p:cTn id="16" dur="770" decel="100000"/>
                                        <p:tgtEl>
                                          <p:spTgt spid="4103"/>
                                        </p:tgtEl>
                                      </p:cBhvr>
                                      <p:from x="10000" y="10000"/>
                                      <p:to x="200000" y="450000"/>
                                    </p:animScale>
                                    <p:animScale>
                                      <p:cBhvr>
                                        <p:cTn id="17" dur="1230" accel="100000" fill="hold">
                                          <p:stCondLst>
                                            <p:cond delay="770"/>
                                          </p:stCondLst>
                                        </p:cTn>
                                        <p:tgtEl>
                                          <p:spTgt spid="4103"/>
                                        </p:tgtEl>
                                      </p:cBhvr>
                                      <p:from x="200000" y="450000"/>
                                      <p:to x="100000" y="100000"/>
                                    </p:animScale>
                                    <p:set>
                                      <p:cBhvr>
                                        <p:cTn id="18" dur="770" fill="hold"/>
                                        <p:tgtEl>
                                          <p:spTgt spid="4103"/>
                                        </p:tgtEl>
                                        <p:attrNameLst>
                                          <p:attrName>ppt_x</p:attrName>
                                        </p:attrNameLst>
                                      </p:cBhvr>
                                      <p:to>
                                        <p:strVal val="(0.5)"/>
                                      </p:to>
                                    </p:set>
                                    <p:anim from="(0.5)" to="(#ppt_x)" calcmode="lin" valueType="num">
                                      <p:cBhvr>
                                        <p:cTn id="19" dur="1230" accel="100000" fill="hold">
                                          <p:stCondLst>
                                            <p:cond delay="770"/>
                                          </p:stCondLst>
                                        </p:cTn>
                                        <p:tgtEl>
                                          <p:spTgt spid="4103"/>
                                        </p:tgtEl>
                                        <p:attrNameLst>
                                          <p:attrName>ppt_x</p:attrName>
                                        </p:attrNameLst>
                                      </p:cBhvr>
                                    </p:anim>
                                    <p:set>
                                      <p:cBhvr>
                                        <p:cTn id="20" dur="770" fill="hold"/>
                                        <p:tgtEl>
                                          <p:spTgt spid="4103"/>
                                        </p:tgtEl>
                                        <p:attrNameLst>
                                          <p:attrName>ppt_y</p:attrName>
                                        </p:attrNameLst>
                                      </p:cBhvr>
                                      <p:to>
                                        <p:strVal val="(#ppt_y+0.4)"/>
                                      </p:to>
                                    </p:set>
                                    <p:anim from="(#ppt_y+0.4)" to="(#ppt_y)" calcmode="lin" valueType="num">
                                      <p:cBhvr>
                                        <p:cTn id="21" dur="1230" accel="100000" fill="hold">
                                          <p:stCondLst>
                                            <p:cond delay="770"/>
                                          </p:stCondLst>
                                        </p:cTn>
                                        <p:tgtEl>
                                          <p:spTgt spid="4103"/>
                                        </p:tgtEl>
                                        <p:attrNameLst>
                                          <p:attrName>ppt_y</p:attrName>
                                        </p:attrNameLst>
                                      </p:cBhvr>
                                    </p:anim>
                                  </p:childTnLst>
                                </p:cTn>
                              </p:par>
                            </p:childTnLst>
                          </p:cTn>
                        </p:par>
                      </p:childTnLst>
                    </p:cTn>
                  </p:par>
                  <p:par>
                    <p:cTn id="22" fill="hold" nodeType="clickPar">
                      <p:stCondLst>
                        <p:cond delay="indefinite"/>
                      </p:stCondLst>
                      <p:childTnLst>
                        <p:par>
                          <p:cTn id="23" fill="hold" nodeType="withGroup">
                            <p:stCondLst>
                              <p:cond delay="0"/>
                            </p:stCondLst>
                            <p:childTnLst>
                              <p:par>
                                <p:cTn id="24" presetID="51" presetClass="entr" presetSubtype="0" fill="hold" grpId="0" nodeType="clickEffect">
                                  <p:stCondLst>
                                    <p:cond delay="0"/>
                                  </p:stCondLst>
                                  <p:childTnLst>
                                    <p:set>
                                      <p:cBhvr>
                                        <p:cTn id="25" dur="1" fill="hold">
                                          <p:stCondLst>
                                            <p:cond delay="0"/>
                                          </p:stCondLst>
                                        </p:cTn>
                                        <p:tgtEl>
                                          <p:spTgt spid="4104"/>
                                        </p:tgtEl>
                                        <p:attrNameLst>
                                          <p:attrName>style.visibility</p:attrName>
                                        </p:attrNameLst>
                                      </p:cBhvr>
                                      <p:to>
                                        <p:strVal val="visible"/>
                                      </p:to>
                                    </p:set>
                                    <p:animEffect transition="in" filter="fade">
                                      <p:cBhvr>
                                        <p:cTn id="26" dur="770" decel="100000"/>
                                        <p:tgtEl>
                                          <p:spTgt spid="4104"/>
                                        </p:tgtEl>
                                      </p:cBhvr>
                                    </p:animEffect>
                                    <p:animScale>
                                      <p:cBhvr>
                                        <p:cTn id="27" dur="770" decel="100000"/>
                                        <p:tgtEl>
                                          <p:spTgt spid="4104"/>
                                        </p:tgtEl>
                                      </p:cBhvr>
                                      <p:from x="10000" y="10000"/>
                                      <p:to x="200000" y="450000"/>
                                    </p:animScale>
                                    <p:animScale>
                                      <p:cBhvr>
                                        <p:cTn id="28" dur="1230" accel="100000" fill="hold">
                                          <p:stCondLst>
                                            <p:cond delay="770"/>
                                          </p:stCondLst>
                                        </p:cTn>
                                        <p:tgtEl>
                                          <p:spTgt spid="4104"/>
                                        </p:tgtEl>
                                      </p:cBhvr>
                                      <p:from x="200000" y="450000"/>
                                      <p:to x="100000" y="100000"/>
                                    </p:animScale>
                                    <p:set>
                                      <p:cBhvr>
                                        <p:cTn id="29" dur="770" fill="hold"/>
                                        <p:tgtEl>
                                          <p:spTgt spid="4104"/>
                                        </p:tgtEl>
                                        <p:attrNameLst>
                                          <p:attrName>ppt_x</p:attrName>
                                        </p:attrNameLst>
                                      </p:cBhvr>
                                      <p:to>
                                        <p:strVal val="(0.5)"/>
                                      </p:to>
                                    </p:set>
                                    <p:anim from="(0.5)" to="(#ppt_x)" calcmode="lin" valueType="num">
                                      <p:cBhvr>
                                        <p:cTn id="30" dur="1230" accel="100000" fill="hold">
                                          <p:stCondLst>
                                            <p:cond delay="770"/>
                                          </p:stCondLst>
                                        </p:cTn>
                                        <p:tgtEl>
                                          <p:spTgt spid="4104"/>
                                        </p:tgtEl>
                                        <p:attrNameLst>
                                          <p:attrName>ppt_x</p:attrName>
                                        </p:attrNameLst>
                                      </p:cBhvr>
                                    </p:anim>
                                    <p:set>
                                      <p:cBhvr>
                                        <p:cTn id="31" dur="770" fill="hold"/>
                                        <p:tgtEl>
                                          <p:spTgt spid="4104"/>
                                        </p:tgtEl>
                                        <p:attrNameLst>
                                          <p:attrName>ppt_y</p:attrName>
                                        </p:attrNameLst>
                                      </p:cBhvr>
                                      <p:to>
                                        <p:strVal val="(#ppt_y+0.4)"/>
                                      </p:to>
                                    </p:set>
                                    <p:anim from="(#ppt_y+0.4)" to="(#ppt_y)" calcmode="lin" valueType="num">
                                      <p:cBhvr>
                                        <p:cTn id="32" dur="1230" accel="100000" fill="hold">
                                          <p:stCondLst>
                                            <p:cond delay="770"/>
                                          </p:stCondLst>
                                        </p:cTn>
                                        <p:tgtEl>
                                          <p:spTgt spid="4104"/>
                                        </p:tgtEl>
                                        <p:attrNameLst>
                                          <p:attrName>ppt_y</p:attrName>
                                        </p:attrNameLst>
                                      </p:cBhvr>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51" presetClass="entr" presetSubtype="0" fill="hold" grpId="0" nodeType="clickEffect">
                                  <p:stCondLst>
                                    <p:cond delay="0"/>
                                  </p:stCondLst>
                                  <p:childTnLst>
                                    <p:set>
                                      <p:cBhvr>
                                        <p:cTn id="36" dur="1" fill="hold">
                                          <p:stCondLst>
                                            <p:cond delay="0"/>
                                          </p:stCondLst>
                                        </p:cTn>
                                        <p:tgtEl>
                                          <p:spTgt spid="4105"/>
                                        </p:tgtEl>
                                        <p:attrNameLst>
                                          <p:attrName>style.visibility</p:attrName>
                                        </p:attrNameLst>
                                      </p:cBhvr>
                                      <p:to>
                                        <p:strVal val="visible"/>
                                      </p:to>
                                    </p:set>
                                    <p:animEffect transition="in" filter="fade">
                                      <p:cBhvr>
                                        <p:cTn id="37" dur="770" decel="100000"/>
                                        <p:tgtEl>
                                          <p:spTgt spid="4105"/>
                                        </p:tgtEl>
                                      </p:cBhvr>
                                    </p:animEffect>
                                    <p:animScale>
                                      <p:cBhvr>
                                        <p:cTn id="38" dur="770" decel="100000"/>
                                        <p:tgtEl>
                                          <p:spTgt spid="4105"/>
                                        </p:tgtEl>
                                      </p:cBhvr>
                                      <p:from x="10000" y="10000"/>
                                      <p:to x="200000" y="450000"/>
                                    </p:animScale>
                                    <p:animScale>
                                      <p:cBhvr>
                                        <p:cTn id="39" dur="1230" accel="100000" fill="hold">
                                          <p:stCondLst>
                                            <p:cond delay="770"/>
                                          </p:stCondLst>
                                        </p:cTn>
                                        <p:tgtEl>
                                          <p:spTgt spid="4105"/>
                                        </p:tgtEl>
                                      </p:cBhvr>
                                      <p:from x="200000" y="450000"/>
                                      <p:to x="100000" y="100000"/>
                                    </p:animScale>
                                    <p:set>
                                      <p:cBhvr>
                                        <p:cTn id="40" dur="770" fill="hold"/>
                                        <p:tgtEl>
                                          <p:spTgt spid="4105"/>
                                        </p:tgtEl>
                                        <p:attrNameLst>
                                          <p:attrName>ppt_x</p:attrName>
                                        </p:attrNameLst>
                                      </p:cBhvr>
                                      <p:to>
                                        <p:strVal val="(0.5)"/>
                                      </p:to>
                                    </p:set>
                                    <p:anim from="(0.5)" to="(#ppt_x)" calcmode="lin" valueType="num">
                                      <p:cBhvr>
                                        <p:cTn id="41" dur="1230" accel="100000" fill="hold">
                                          <p:stCondLst>
                                            <p:cond delay="770"/>
                                          </p:stCondLst>
                                        </p:cTn>
                                        <p:tgtEl>
                                          <p:spTgt spid="4105"/>
                                        </p:tgtEl>
                                        <p:attrNameLst>
                                          <p:attrName>ppt_x</p:attrName>
                                        </p:attrNameLst>
                                      </p:cBhvr>
                                    </p:anim>
                                    <p:set>
                                      <p:cBhvr>
                                        <p:cTn id="42" dur="770" fill="hold"/>
                                        <p:tgtEl>
                                          <p:spTgt spid="4105"/>
                                        </p:tgtEl>
                                        <p:attrNameLst>
                                          <p:attrName>ppt_y</p:attrName>
                                        </p:attrNameLst>
                                      </p:cBhvr>
                                      <p:to>
                                        <p:strVal val="(#ppt_y+0.4)"/>
                                      </p:to>
                                    </p:set>
                                    <p:anim from="(#ppt_y+0.4)" to="(#ppt_y)" calcmode="lin" valueType="num">
                                      <p:cBhvr>
                                        <p:cTn id="43" dur="1230" accel="100000" fill="hold">
                                          <p:stCondLst>
                                            <p:cond delay="770"/>
                                          </p:stCondLst>
                                        </p:cTn>
                                        <p:tgtEl>
                                          <p:spTgt spid="4105"/>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3" grpId="0" animBg="1"/>
      <p:bldP spid="4104" grpId="0" animBg="1"/>
      <p:bldP spid="4105" grpId="0" animBg="1"/>
      <p:bldP spid="410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68313" y="404813"/>
            <a:ext cx="8064500" cy="28384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t>Life in ancient Egypt was centered largely on agriculture. The majority of the people were involved in farming, and the growing season lasted eight-nine months. Wheat, fruits and vegetables were the principal crops, although there was some pastoral farming of cattle, sheep, or goats. Farmers in ancient Egypt worked to reach a level of subsistence so that they could feed themselves and pay their taxes. During the annual flooding of the Nile, which typically lasted from July through November, farming was impossible. But when the waters receded, a thick layer of fertile silt over the farmlands remained to insure rich soil for their crops and thick grasses for their grazing animals. </a:t>
            </a:r>
          </a:p>
        </p:txBody>
      </p:sp>
      <p:sp>
        <p:nvSpPr>
          <p:cNvPr id="5125" name="Text Box 5"/>
          <p:cNvSpPr txBox="1">
            <a:spLocks noChangeArrowheads="1"/>
          </p:cNvSpPr>
          <p:nvPr/>
        </p:nvSpPr>
        <p:spPr bwMode="auto">
          <a:xfrm>
            <a:off x="2268538" y="4221163"/>
            <a:ext cx="4608512"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GB" sz="2800">
                <a:solidFill>
                  <a:schemeClr val="bg1"/>
                </a:solidFill>
              </a:rPr>
              <a:t>How can we make notes from larger pieces of text?</a:t>
            </a:r>
            <a:endParaRPr lang="en-US" sz="2800">
              <a:solidFill>
                <a:schemeClr val="bg1"/>
              </a:solidFill>
            </a:endParaRPr>
          </a:p>
        </p:txBody>
      </p:sp>
    </p:spTree>
  </p:cSld>
  <p:clrMapOvr>
    <a:masterClrMapping/>
  </p:clrMapOvr>
  <p:transition spd="slow">
    <p:cover dir="l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5125"/>
                                        </p:tgtEl>
                                        <p:attrNameLst>
                                          <p:attrName>style.visibility</p:attrName>
                                        </p:attrNameLst>
                                      </p:cBhvr>
                                      <p:to>
                                        <p:strVal val="visible"/>
                                      </p:to>
                                    </p:set>
                                    <p:anim calcmode="lin" valueType="num">
                                      <p:cBhvr>
                                        <p:cTn id="7" dur="1000" fill="hold"/>
                                        <p:tgtEl>
                                          <p:spTgt spid="5125"/>
                                        </p:tgtEl>
                                        <p:attrNameLst>
                                          <p:attrName>ppt_w</p:attrName>
                                        </p:attrNameLst>
                                      </p:cBhvr>
                                      <p:tavLst>
                                        <p:tav tm="0">
                                          <p:val>
                                            <p:fltVal val="0"/>
                                          </p:val>
                                        </p:tav>
                                        <p:tav tm="100000">
                                          <p:val>
                                            <p:strVal val="#ppt_w"/>
                                          </p:val>
                                        </p:tav>
                                      </p:tavLst>
                                    </p:anim>
                                    <p:anim calcmode="lin" valueType="num">
                                      <p:cBhvr>
                                        <p:cTn id="8" dur="1000" fill="hold"/>
                                        <p:tgtEl>
                                          <p:spTgt spid="5125"/>
                                        </p:tgtEl>
                                        <p:attrNameLst>
                                          <p:attrName>ppt_h</p:attrName>
                                        </p:attrNameLst>
                                      </p:cBhvr>
                                      <p:tavLst>
                                        <p:tav tm="0">
                                          <p:val>
                                            <p:fltVal val="0"/>
                                          </p:val>
                                        </p:tav>
                                        <p:tav tm="100000">
                                          <p:val>
                                            <p:strVal val="#ppt_h"/>
                                          </p:val>
                                        </p:tav>
                                      </p:tavLst>
                                    </p:anim>
                                    <p:anim calcmode="lin" valueType="num">
                                      <p:cBhvr>
                                        <p:cTn id="9" dur="1000" fill="hold"/>
                                        <p:tgtEl>
                                          <p:spTgt spid="5125"/>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5125"/>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5124"/>
                                        </p:tgtEl>
                                        <p:attrNameLst>
                                          <p:attrName>style.visibility</p:attrName>
                                        </p:attrNameLst>
                                      </p:cBhvr>
                                      <p:to>
                                        <p:strVal val="visible"/>
                                      </p:to>
                                    </p:set>
                                    <p:anim calcmode="lin" valueType="num">
                                      <p:cBhvr additive="base">
                                        <p:cTn id="15" dur="500" fill="hold"/>
                                        <p:tgtEl>
                                          <p:spTgt spid="5124"/>
                                        </p:tgtEl>
                                        <p:attrNameLst>
                                          <p:attrName>ppt_x</p:attrName>
                                        </p:attrNameLst>
                                      </p:cBhvr>
                                      <p:tavLst>
                                        <p:tav tm="0">
                                          <p:val>
                                            <p:strVal val="#ppt_x"/>
                                          </p:val>
                                        </p:tav>
                                        <p:tav tm="100000">
                                          <p:val>
                                            <p:strVal val="#ppt_x"/>
                                          </p:val>
                                        </p:tav>
                                      </p:tavLst>
                                    </p:anim>
                                    <p:anim calcmode="lin" valueType="num">
                                      <p:cBhvr additive="base">
                                        <p:cTn id="16" dur="500" fill="hold"/>
                                        <p:tgtEl>
                                          <p:spTgt spid="512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4" grpId="0" animBg="1"/>
      <p:bldP spid="512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468313" y="404813"/>
            <a:ext cx="8064500" cy="28384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a:t>Life in ancient Egypt was centered largely on </a:t>
            </a:r>
            <a:r>
              <a:rPr lang="en-US" b="1" u="sng"/>
              <a:t>agriculture</a:t>
            </a:r>
            <a:r>
              <a:rPr lang="en-US"/>
              <a:t>. The majority of the people were involved in farming, and the </a:t>
            </a:r>
            <a:r>
              <a:rPr lang="en-US" b="1" u="sng"/>
              <a:t>growing season</a:t>
            </a:r>
            <a:r>
              <a:rPr lang="en-US"/>
              <a:t> lasted </a:t>
            </a:r>
            <a:r>
              <a:rPr lang="en-US" b="1" u="sng"/>
              <a:t>eight-nine months</a:t>
            </a:r>
            <a:r>
              <a:rPr lang="en-US"/>
              <a:t>. </a:t>
            </a:r>
            <a:r>
              <a:rPr lang="en-US" b="1" u="sng"/>
              <a:t>Wheat, fruits</a:t>
            </a:r>
            <a:r>
              <a:rPr lang="en-US"/>
              <a:t> and </a:t>
            </a:r>
            <a:r>
              <a:rPr lang="en-US" b="1" u="sng"/>
              <a:t>vegetables</a:t>
            </a:r>
            <a:r>
              <a:rPr lang="en-US"/>
              <a:t> were the principal crops, although there was </a:t>
            </a:r>
            <a:r>
              <a:rPr lang="en-US" b="1" u="sng"/>
              <a:t>some</a:t>
            </a:r>
            <a:r>
              <a:rPr lang="en-US"/>
              <a:t> pastoral farming of </a:t>
            </a:r>
            <a:r>
              <a:rPr lang="en-US" b="1" u="sng"/>
              <a:t>cattle, sheep</a:t>
            </a:r>
            <a:r>
              <a:rPr lang="en-US"/>
              <a:t>, or </a:t>
            </a:r>
            <a:r>
              <a:rPr lang="en-US" b="1" u="sng"/>
              <a:t>goats</a:t>
            </a:r>
            <a:r>
              <a:rPr lang="en-US"/>
              <a:t>. Farmers in ancient Egypt worked to reach a level of subsistence so that they could </a:t>
            </a:r>
            <a:r>
              <a:rPr lang="en-US" b="1" u="sng"/>
              <a:t>feed themselves</a:t>
            </a:r>
            <a:r>
              <a:rPr lang="en-US"/>
              <a:t> and </a:t>
            </a:r>
            <a:r>
              <a:rPr lang="en-US" b="1" u="sng"/>
              <a:t>pay</a:t>
            </a:r>
            <a:r>
              <a:rPr lang="en-US"/>
              <a:t> their </a:t>
            </a:r>
            <a:r>
              <a:rPr lang="en-US" b="1" u="sng"/>
              <a:t>taxes</a:t>
            </a:r>
            <a:r>
              <a:rPr lang="en-US"/>
              <a:t>. During the </a:t>
            </a:r>
            <a:r>
              <a:rPr lang="en-US" b="1" u="sng"/>
              <a:t>annual flooding</a:t>
            </a:r>
            <a:r>
              <a:rPr lang="en-US"/>
              <a:t> of the </a:t>
            </a:r>
            <a:r>
              <a:rPr lang="en-US" b="1" u="sng"/>
              <a:t>Nile</a:t>
            </a:r>
            <a:r>
              <a:rPr lang="en-US"/>
              <a:t>, which typically lasted from </a:t>
            </a:r>
            <a:r>
              <a:rPr lang="en-US" b="1" u="sng"/>
              <a:t>July through November</a:t>
            </a:r>
            <a:r>
              <a:rPr lang="en-US"/>
              <a:t>, </a:t>
            </a:r>
            <a:r>
              <a:rPr lang="en-US" b="1" u="sng"/>
              <a:t>farming</a:t>
            </a:r>
            <a:r>
              <a:rPr lang="en-US"/>
              <a:t> was </a:t>
            </a:r>
            <a:r>
              <a:rPr lang="en-US" b="1" u="sng"/>
              <a:t>impossible</a:t>
            </a:r>
            <a:r>
              <a:rPr lang="en-US"/>
              <a:t>. But when the </a:t>
            </a:r>
            <a:r>
              <a:rPr lang="en-US" b="1" u="sng"/>
              <a:t>waters receded</a:t>
            </a:r>
            <a:r>
              <a:rPr lang="en-US"/>
              <a:t>, a thick </a:t>
            </a:r>
            <a:r>
              <a:rPr lang="en-US" b="1" u="sng"/>
              <a:t>layer</a:t>
            </a:r>
            <a:r>
              <a:rPr lang="en-US"/>
              <a:t> of </a:t>
            </a:r>
            <a:r>
              <a:rPr lang="en-US" b="1" u="sng"/>
              <a:t>fertile silt</a:t>
            </a:r>
            <a:r>
              <a:rPr lang="en-US"/>
              <a:t> over the farmlands remained to ensure rich soil for their </a:t>
            </a:r>
            <a:r>
              <a:rPr lang="en-US" b="1" u="sng"/>
              <a:t>crops</a:t>
            </a:r>
            <a:r>
              <a:rPr lang="en-US"/>
              <a:t> and </a:t>
            </a:r>
            <a:r>
              <a:rPr lang="en-US" b="1" u="sng"/>
              <a:t>thick grasses</a:t>
            </a:r>
            <a:r>
              <a:rPr lang="en-US"/>
              <a:t> for their </a:t>
            </a:r>
            <a:r>
              <a:rPr lang="en-US" b="1" u="sng"/>
              <a:t>grazing animals</a:t>
            </a:r>
            <a:r>
              <a:rPr lang="en-US"/>
              <a:t>. </a:t>
            </a:r>
          </a:p>
        </p:txBody>
      </p:sp>
      <p:sp>
        <p:nvSpPr>
          <p:cNvPr id="8197" name="Text Box 5"/>
          <p:cNvSpPr txBox="1">
            <a:spLocks noChangeArrowheads="1"/>
          </p:cNvSpPr>
          <p:nvPr/>
        </p:nvSpPr>
        <p:spPr bwMode="auto">
          <a:xfrm>
            <a:off x="468313" y="3644900"/>
            <a:ext cx="8064500" cy="308133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sz="2800">
                <a:latin typeface="Jarman" pitchFamily="2" charset="0"/>
              </a:rPr>
              <a:t>Mainly agriculture - growing season - eight-nine months – wheat fruits vegetables - some cattle sheep goats - feed themselves - pay taxes - annual flooding – Nile - July  to November - farming  impossible – when waters receded – left layer fertile silt - crops - thick grasses for grazing animals. </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8197"/>
                                        </p:tgtEl>
                                        <p:attrNameLst>
                                          <p:attrName>style.visibility</p:attrName>
                                        </p:attrNameLst>
                                      </p:cBhvr>
                                      <p:to>
                                        <p:strVal val="visible"/>
                                      </p:to>
                                    </p:set>
                                    <p:anim calcmode="discrete" valueType="clr">
                                      <p:cBhvr override="childStyle">
                                        <p:cTn id="7" dur="80"/>
                                        <p:tgtEl>
                                          <p:spTgt spid="8197"/>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8197"/>
                                        </p:tgtEl>
                                        <p:attrNameLst>
                                          <p:attrName>fillcolor</p:attrName>
                                        </p:attrNameLst>
                                      </p:cBhvr>
                                      <p:tavLst>
                                        <p:tav tm="0">
                                          <p:val>
                                            <p:clrVal>
                                              <a:schemeClr val="accent2"/>
                                            </p:clrVal>
                                          </p:val>
                                        </p:tav>
                                        <p:tav tm="50000">
                                          <p:val>
                                            <p:clrVal>
                                              <a:schemeClr val="hlink"/>
                                            </p:clrVal>
                                          </p:val>
                                        </p:tav>
                                      </p:tavLst>
                                    </p:anim>
                                    <p:set>
                                      <p:cBhvr>
                                        <p:cTn id="9" dur="80"/>
                                        <p:tgtEl>
                                          <p:spTgt spid="8197"/>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9" name="Oval 5"/>
          <p:cNvSpPr>
            <a:spLocks noChangeArrowheads="1"/>
          </p:cNvSpPr>
          <p:nvPr/>
        </p:nvSpPr>
        <p:spPr bwMode="auto">
          <a:xfrm>
            <a:off x="3132138" y="2492375"/>
            <a:ext cx="3311525" cy="1728788"/>
          </a:xfrm>
          <a:prstGeom prst="ellipse">
            <a:avLst/>
          </a:prstGeom>
          <a:noFill/>
          <a:ln w="38100">
            <a:solidFill>
              <a:schemeClr val="bg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GB"/>
          </a:p>
        </p:txBody>
      </p:sp>
      <p:sp>
        <p:nvSpPr>
          <p:cNvPr id="6150" name="Line 6"/>
          <p:cNvSpPr>
            <a:spLocks noChangeShapeType="1"/>
          </p:cNvSpPr>
          <p:nvPr/>
        </p:nvSpPr>
        <p:spPr bwMode="auto">
          <a:xfrm>
            <a:off x="2051050" y="2133600"/>
            <a:ext cx="1368425" cy="790575"/>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152" name="Line 8"/>
          <p:cNvSpPr>
            <a:spLocks noChangeShapeType="1"/>
          </p:cNvSpPr>
          <p:nvPr/>
        </p:nvSpPr>
        <p:spPr bwMode="auto">
          <a:xfrm flipV="1">
            <a:off x="3563938" y="4221163"/>
            <a:ext cx="863600" cy="86360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153" name="Line 9"/>
          <p:cNvSpPr>
            <a:spLocks noChangeShapeType="1"/>
          </p:cNvSpPr>
          <p:nvPr/>
        </p:nvSpPr>
        <p:spPr bwMode="auto">
          <a:xfrm flipH="1">
            <a:off x="5867400" y="2060575"/>
            <a:ext cx="792163" cy="64770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154" name="Line 10"/>
          <p:cNvSpPr>
            <a:spLocks noChangeShapeType="1"/>
          </p:cNvSpPr>
          <p:nvPr/>
        </p:nvSpPr>
        <p:spPr bwMode="auto">
          <a:xfrm>
            <a:off x="5724525" y="4076700"/>
            <a:ext cx="863600" cy="720725"/>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159" name="Text Box 15"/>
          <p:cNvSpPr txBox="1">
            <a:spLocks noChangeArrowheads="1"/>
          </p:cNvSpPr>
          <p:nvPr/>
        </p:nvSpPr>
        <p:spPr bwMode="auto">
          <a:xfrm>
            <a:off x="3924300" y="3213100"/>
            <a:ext cx="1728788"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GB">
                <a:solidFill>
                  <a:schemeClr val="bg1"/>
                </a:solidFill>
              </a:rPr>
              <a:t>Ancient Egypt</a:t>
            </a:r>
            <a:endParaRPr lang="en-US">
              <a:solidFill>
                <a:schemeClr val="bg1"/>
              </a:solidFill>
            </a:endParaRPr>
          </a:p>
        </p:txBody>
      </p:sp>
      <p:sp>
        <p:nvSpPr>
          <p:cNvPr id="6161" name="Text Box 17"/>
          <p:cNvSpPr txBox="1">
            <a:spLocks noChangeArrowheads="1"/>
          </p:cNvSpPr>
          <p:nvPr/>
        </p:nvSpPr>
        <p:spPr bwMode="auto">
          <a:xfrm>
            <a:off x="971550" y="1700213"/>
            <a:ext cx="1728788"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GB">
                <a:solidFill>
                  <a:schemeClr val="bg1"/>
                </a:solidFill>
              </a:rPr>
              <a:t>Where/when?</a:t>
            </a:r>
            <a:endParaRPr lang="en-US">
              <a:solidFill>
                <a:schemeClr val="bg1"/>
              </a:solidFill>
            </a:endParaRPr>
          </a:p>
        </p:txBody>
      </p:sp>
      <p:sp>
        <p:nvSpPr>
          <p:cNvPr id="6162" name="Text Box 18"/>
          <p:cNvSpPr txBox="1">
            <a:spLocks noChangeArrowheads="1"/>
          </p:cNvSpPr>
          <p:nvPr/>
        </p:nvSpPr>
        <p:spPr bwMode="auto">
          <a:xfrm>
            <a:off x="6011863" y="1773238"/>
            <a:ext cx="115252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GB">
                <a:solidFill>
                  <a:schemeClr val="bg1"/>
                </a:solidFill>
              </a:rPr>
              <a:t>Artefacts</a:t>
            </a:r>
            <a:endParaRPr lang="en-US">
              <a:solidFill>
                <a:schemeClr val="bg1"/>
              </a:solidFill>
            </a:endParaRPr>
          </a:p>
        </p:txBody>
      </p:sp>
      <p:sp>
        <p:nvSpPr>
          <p:cNvPr id="6163" name="Text Box 19"/>
          <p:cNvSpPr txBox="1">
            <a:spLocks noChangeArrowheads="1"/>
          </p:cNvSpPr>
          <p:nvPr/>
        </p:nvSpPr>
        <p:spPr bwMode="auto">
          <a:xfrm>
            <a:off x="6227763" y="4797425"/>
            <a:ext cx="1008062"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GB">
                <a:solidFill>
                  <a:schemeClr val="bg1"/>
                </a:solidFill>
              </a:rPr>
              <a:t>burials</a:t>
            </a:r>
            <a:endParaRPr lang="en-US">
              <a:solidFill>
                <a:schemeClr val="bg1"/>
              </a:solidFill>
            </a:endParaRPr>
          </a:p>
        </p:txBody>
      </p:sp>
      <p:sp>
        <p:nvSpPr>
          <p:cNvPr id="6164" name="Text Box 20"/>
          <p:cNvSpPr txBox="1">
            <a:spLocks noChangeArrowheads="1"/>
          </p:cNvSpPr>
          <p:nvPr/>
        </p:nvSpPr>
        <p:spPr bwMode="auto">
          <a:xfrm>
            <a:off x="2195513" y="5157788"/>
            <a:ext cx="1728787"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GB">
                <a:solidFill>
                  <a:schemeClr val="bg1"/>
                </a:solidFill>
              </a:rPr>
              <a:t>Everyday life</a:t>
            </a:r>
            <a:endParaRPr lang="en-US">
              <a:solidFill>
                <a:schemeClr val="bg1"/>
              </a:solidFill>
            </a:endParaRPr>
          </a:p>
        </p:txBody>
      </p:sp>
      <p:sp>
        <p:nvSpPr>
          <p:cNvPr id="6165" name="Line 21"/>
          <p:cNvSpPr>
            <a:spLocks noChangeShapeType="1"/>
          </p:cNvSpPr>
          <p:nvPr/>
        </p:nvSpPr>
        <p:spPr bwMode="auto">
          <a:xfrm flipV="1">
            <a:off x="1835150" y="1268413"/>
            <a:ext cx="433388" cy="504825"/>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166" name="Line 22"/>
          <p:cNvSpPr>
            <a:spLocks noChangeShapeType="1"/>
          </p:cNvSpPr>
          <p:nvPr/>
        </p:nvSpPr>
        <p:spPr bwMode="auto">
          <a:xfrm flipH="1" flipV="1">
            <a:off x="900113" y="1196975"/>
            <a:ext cx="503237" cy="504825"/>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167" name="Text Box 23"/>
          <p:cNvSpPr txBox="1">
            <a:spLocks noChangeArrowheads="1"/>
          </p:cNvSpPr>
          <p:nvPr/>
        </p:nvSpPr>
        <p:spPr bwMode="auto">
          <a:xfrm>
            <a:off x="250825" y="765175"/>
            <a:ext cx="1368425"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GB">
                <a:solidFill>
                  <a:schemeClr val="bg1"/>
                </a:solidFill>
              </a:rPr>
              <a:t>North Africa</a:t>
            </a:r>
            <a:endParaRPr lang="en-US">
              <a:solidFill>
                <a:schemeClr val="bg1"/>
              </a:solidFill>
            </a:endParaRPr>
          </a:p>
        </p:txBody>
      </p:sp>
      <p:sp>
        <p:nvSpPr>
          <p:cNvPr id="6168" name="Text Box 24"/>
          <p:cNvSpPr txBox="1">
            <a:spLocks noChangeArrowheads="1"/>
          </p:cNvSpPr>
          <p:nvPr/>
        </p:nvSpPr>
        <p:spPr bwMode="auto">
          <a:xfrm>
            <a:off x="1476375" y="836613"/>
            <a:ext cx="1728788"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GB">
                <a:solidFill>
                  <a:schemeClr val="bg1"/>
                </a:solidFill>
              </a:rPr>
              <a:t>5000 yrs ago</a:t>
            </a:r>
            <a:endParaRPr lang="en-US">
              <a:solidFill>
                <a:schemeClr val="bg1"/>
              </a:solidFill>
            </a:endParaRPr>
          </a:p>
        </p:txBody>
      </p:sp>
      <p:sp>
        <p:nvSpPr>
          <p:cNvPr id="6169" name="Line 25"/>
          <p:cNvSpPr>
            <a:spLocks noChangeShapeType="1"/>
          </p:cNvSpPr>
          <p:nvPr/>
        </p:nvSpPr>
        <p:spPr bwMode="auto">
          <a:xfrm>
            <a:off x="5580063" y="1484313"/>
            <a:ext cx="720725" cy="360362"/>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170" name="Line 26"/>
          <p:cNvSpPr>
            <a:spLocks noChangeShapeType="1"/>
          </p:cNvSpPr>
          <p:nvPr/>
        </p:nvSpPr>
        <p:spPr bwMode="auto">
          <a:xfrm flipH="1">
            <a:off x="7021513" y="1412875"/>
            <a:ext cx="574675" cy="43180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171" name="Line 27"/>
          <p:cNvSpPr>
            <a:spLocks noChangeShapeType="1"/>
          </p:cNvSpPr>
          <p:nvPr/>
        </p:nvSpPr>
        <p:spPr bwMode="auto">
          <a:xfrm>
            <a:off x="6948488" y="2205038"/>
            <a:ext cx="720725" cy="360362"/>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172" name="Text Box 28"/>
          <p:cNvSpPr txBox="1">
            <a:spLocks noChangeArrowheads="1"/>
          </p:cNvSpPr>
          <p:nvPr/>
        </p:nvSpPr>
        <p:spPr bwMode="auto">
          <a:xfrm>
            <a:off x="4932363" y="1052513"/>
            <a:ext cx="115252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GB">
                <a:solidFill>
                  <a:schemeClr val="bg1"/>
                </a:solidFill>
              </a:rPr>
              <a:t>pottery</a:t>
            </a:r>
            <a:endParaRPr lang="en-US">
              <a:solidFill>
                <a:schemeClr val="bg1"/>
              </a:solidFill>
            </a:endParaRPr>
          </a:p>
        </p:txBody>
      </p:sp>
      <p:sp>
        <p:nvSpPr>
          <p:cNvPr id="6173" name="Text Box 29"/>
          <p:cNvSpPr txBox="1">
            <a:spLocks noChangeArrowheads="1"/>
          </p:cNvSpPr>
          <p:nvPr/>
        </p:nvSpPr>
        <p:spPr bwMode="auto">
          <a:xfrm>
            <a:off x="7092950" y="1052513"/>
            <a:ext cx="115252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GB">
                <a:solidFill>
                  <a:schemeClr val="bg1"/>
                </a:solidFill>
              </a:rPr>
              <a:t>statues</a:t>
            </a:r>
            <a:endParaRPr lang="en-US">
              <a:solidFill>
                <a:schemeClr val="bg1"/>
              </a:solidFill>
            </a:endParaRPr>
          </a:p>
        </p:txBody>
      </p:sp>
      <p:sp>
        <p:nvSpPr>
          <p:cNvPr id="6174" name="Text Box 30"/>
          <p:cNvSpPr txBox="1">
            <a:spLocks noChangeArrowheads="1"/>
          </p:cNvSpPr>
          <p:nvPr/>
        </p:nvSpPr>
        <p:spPr bwMode="auto">
          <a:xfrm>
            <a:off x="7092950" y="2636838"/>
            <a:ext cx="115252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GB">
                <a:solidFill>
                  <a:schemeClr val="bg1"/>
                </a:solidFill>
              </a:rPr>
              <a:t>papyrus</a:t>
            </a:r>
            <a:endParaRPr lang="en-US">
              <a:solidFill>
                <a:schemeClr val="bg1"/>
              </a:solidFill>
            </a:endParaRPr>
          </a:p>
        </p:txBody>
      </p:sp>
      <p:sp>
        <p:nvSpPr>
          <p:cNvPr id="6175" name="Text Box 31"/>
          <p:cNvSpPr txBox="1">
            <a:spLocks noChangeArrowheads="1"/>
          </p:cNvSpPr>
          <p:nvPr/>
        </p:nvSpPr>
        <p:spPr bwMode="auto">
          <a:xfrm>
            <a:off x="5651500" y="5589588"/>
            <a:ext cx="14414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GB">
                <a:solidFill>
                  <a:schemeClr val="bg1"/>
                </a:solidFill>
              </a:rPr>
              <a:t>Mummies</a:t>
            </a:r>
            <a:endParaRPr lang="en-US">
              <a:solidFill>
                <a:schemeClr val="bg1"/>
              </a:solidFill>
            </a:endParaRPr>
          </a:p>
        </p:txBody>
      </p:sp>
      <p:sp>
        <p:nvSpPr>
          <p:cNvPr id="6176" name="Text Box 32"/>
          <p:cNvSpPr txBox="1">
            <a:spLocks noChangeArrowheads="1"/>
          </p:cNvSpPr>
          <p:nvPr/>
        </p:nvSpPr>
        <p:spPr bwMode="auto">
          <a:xfrm>
            <a:off x="7380288" y="5589588"/>
            <a:ext cx="115252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GB">
                <a:solidFill>
                  <a:schemeClr val="bg1"/>
                </a:solidFill>
              </a:rPr>
              <a:t>Tombs</a:t>
            </a:r>
            <a:endParaRPr lang="en-US">
              <a:solidFill>
                <a:schemeClr val="bg1"/>
              </a:solidFill>
            </a:endParaRPr>
          </a:p>
        </p:txBody>
      </p:sp>
      <p:sp>
        <p:nvSpPr>
          <p:cNvPr id="6177" name="Text Box 33"/>
          <p:cNvSpPr txBox="1">
            <a:spLocks noChangeArrowheads="1"/>
          </p:cNvSpPr>
          <p:nvPr/>
        </p:nvSpPr>
        <p:spPr bwMode="auto">
          <a:xfrm>
            <a:off x="7019925" y="4437063"/>
            <a:ext cx="158432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GB">
                <a:solidFill>
                  <a:schemeClr val="bg1"/>
                </a:solidFill>
              </a:rPr>
              <a:t>Gods/afterlife</a:t>
            </a:r>
            <a:endParaRPr lang="en-US">
              <a:solidFill>
                <a:schemeClr val="bg1"/>
              </a:solidFill>
            </a:endParaRPr>
          </a:p>
        </p:txBody>
      </p:sp>
      <p:sp>
        <p:nvSpPr>
          <p:cNvPr id="6178" name="Line 34"/>
          <p:cNvSpPr>
            <a:spLocks noChangeShapeType="1"/>
          </p:cNvSpPr>
          <p:nvPr/>
        </p:nvSpPr>
        <p:spPr bwMode="auto">
          <a:xfrm>
            <a:off x="6877050" y="5157788"/>
            <a:ext cx="720725" cy="360362"/>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179" name="Line 35"/>
          <p:cNvSpPr>
            <a:spLocks noChangeShapeType="1"/>
          </p:cNvSpPr>
          <p:nvPr/>
        </p:nvSpPr>
        <p:spPr bwMode="auto">
          <a:xfrm flipH="1">
            <a:off x="6445250" y="5157788"/>
            <a:ext cx="142875" cy="503237"/>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180" name="Line 36"/>
          <p:cNvSpPr>
            <a:spLocks noChangeShapeType="1"/>
          </p:cNvSpPr>
          <p:nvPr/>
        </p:nvSpPr>
        <p:spPr bwMode="auto">
          <a:xfrm flipH="1">
            <a:off x="7092950" y="4797425"/>
            <a:ext cx="574675" cy="215900"/>
          </a:xfrm>
          <a:prstGeom prst="line">
            <a:avLst/>
          </a:prstGeom>
          <a:noFill/>
          <a:ln w="38100">
            <a:solidFill>
              <a:schemeClr val="bg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181" name="Text Box 37"/>
          <p:cNvSpPr txBox="1">
            <a:spLocks noChangeArrowheads="1"/>
          </p:cNvSpPr>
          <p:nvPr/>
        </p:nvSpPr>
        <p:spPr bwMode="auto">
          <a:xfrm>
            <a:off x="179388" y="2636838"/>
            <a:ext cx="2305050" cy="2647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ctr" eaLnBrk="1" hangingPunct="1">
              <a:spcBef>
                <a:spcPct val="50000"/>
              </a:spcBef>
            </a:pPr>
            <a:r>
              <a:rPr lang="en-GB" sz="2400">
                <a:solidFill>
                  <a:schemeClr val="bg1"/>
                </a:solidFill>
              </a:rPr>
              <a:t>What other ways are there to make notes about things and for planning to write?</a:t>
            </a:r>
            <a:endParaRPr lang="en-US" sz="2400">
              <a:solidFill>
                <a:schemeClr val="bg1"/>
              </a:solidFill>
            </a:endParaRPr>
          </a:p>
        </p:txBody>
      </p:sp>
      <p:sp>
        <p:nvSpPr>
          <p:cNvPr id="9245" name="Text Box 38"/>
          <p:cNvSpPr txBox="1">
            <a:spLocks noChangeArrowheads="1"/>
          </p:cNvSpPr>
          <p:nvPr/>
        </p:nvSpPr>
        <p:spPr bwMode="auto">
          <a:xfrm>
            <a:off x="323850" y="6237288"/>
            <a:ext cx="36004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GB">
                <a:solidFill>
                  <a:schemeClr val="bg1"/>
                </a:solidFill>
              </a:rPr>
              <a:t>J Nickels 2007</a:t>
            </a:r>
            <a:endParaRPr lang="en-US">
              <a:solidFill>
                <a:schemeClr val="bg1"/>
              </a:solidFill>
            </a:endParaRPr>
          </a:p>
        </p:txBody>
      </p:sp>
    </p:spTree>
  </p:cSld>
  <p:clrMapOvr>
    <a:masterClrMapping/>
  </p:clrMapOvr>
  <p:transition spd="slow">
    <p:cover dir="l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6181"/>
                                        </p:tgtEl>
                                        <p:attrNameLst>
                                          <p:attrName>style.visibility</p:attrName>
                                        </p:attrNameLst>
                                      </p:cBhvr>
                                      <p:to>
                                        <p:strVal val="visible"/>
                                      </p:to>
                                    </p:set>
                                    <p:anim calcmode="lin" valueType="num">
                                      <p:cBhvr>
                                        <p:cTn id="7" dur="1000" fill="hold"/>
                                        <p:tgtEl>
                                          <p:spTgt spid="6181"/>
                                        </p:tgtEl>
                                        <p:attrNameLst>
                                          <p:attrName>ppt_w</p:attrName>
                                        </p:attrNameLst>
                                      </p:cBhvr>
                                      <p:tavLst>
                                        <p:tav tm="0">
                                          <p:val>
                                            <p:fltVal val="0"/>
                                          </p:val>
                                        </p:tav>
                                        <p:tav tm="100000">
                                          <p:val>
                                            <p:strVal val="#ppt_w"/>
                                          </p:val>
                                        </p:tav>
                                      </p:tavLst>
                                    </p:anim>
                                    <p:anim calcmode="lin" valueType="num">
                                      <p:cBhvr>
                                        <p:cTn id="8" dur="1000" fill="hold"/>
                                        <p:tgtEl>
                                          <p:spTgt spid="6181"/>
                                        </p:tgtEl>
                                        <p:attrNameLst>
                                          <p:attrName>ppt_h</p:attrName>
                                        </p:attrNameLst>
                                      </p:cBhvr>
                                      <p:tavLst>
                                        <p:tav tm="0">
                                          <p:val>
                                            <p:fltVal val="0"/>
                                          </p:val>
                                        </p:tav>
                                        <p:tav tm="100000">
                                          <p:val>
                                            <p:strVal val="#ppt_h"/>
                                          </p:val>
                                        </p:tav>
                                      </p:tavLst>
                                    </p:anim>
                                    <p:anim calcmode="lin" valueType="num">
                                      <p:cBhvr>
                                        <p:cTn id="9" dur="1000" fill="hold"/>
                                        <p:tgtEl>
                                          <p:spTgt spid="6181"/>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6181"/>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6149"/>
                                        </p:tgtEl>
                                        <p:attrNameLst>
                                          <p:attrName>style.visibility</p:attrName>
                                        </p:attrNameLst>
                                      </p:cBhvr>
                                      <p:to>
                                        <p:strVal val="visible"/>
                                      </p:to>
                                    </p:set>
                                    <p:animEffect transition="in" filter="dissolve">
                                      <p:cBhvr>
                                        <p:cTn id="15" dur="500"/>
                                        <p:tgtEl>
                                          <p:spTgt spid="6149"/>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9" presetClass="entr" presetSubtype="0" fill="hold" grpId="0" nodeType="clickEffect">
                                  <p:stCondLst>
                                    <p:cond delay="0"/>
                                  </p:stCondLst>
                                  <p:childTnLst>
                                    <p:set>
                                      <p:cBhvr>
                                        <p:cTn id="19" dur="1" fill="hold">
                                          <p:stCondLst>
                                            <p:cond delay="0"/>
                                          </p:stCondLst>
                                        </p:cTn>
                                        <p:tgtEl>
                                          <p:spTgt spid="6159"/>
                                        </p:tgtEl>
                                        <p:attrNameLst>
                                          <p:attrName>style.visibility</p:attrName>
                                        </p:attrNameLst>
                                      </p:cBhvr>
                                      <p:to>
                                        <p:strVal val="visible"/>
                                      </p:to>
                                    </p:set>
                                    <p:animEffect transition="in" filter="dissolve">
                                      <p:cBhvr>
                                        <p:cTn id="20" dur="500"/>
                                        <p:tgtEl>
                                          <p:spTgt spid="6159"/>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9" presetClass="entr" presetSubtype="0" fill="hold" grpId="0" nodeType="clickEffect">
                                  <p:stCondLst>
                                    <p:cond delay="0"/>
                                  </p:stCondLst>
                                  <p:childTnLst>
                                    <p:set>
                                      <p:cBhvr>
                                        <p:cTn id="24" dur="1" fill="hold">
                                          <p:stCondLst>
                                            <p:cond delay="0"/>
                                          </p:stCondLst>
                                        </p:cTn>
                                        <p:tgtEl>
                                          <p:spTgt spid="6150"/>
                                        </p:tgtEl>
                                        <p:attrNameLst>
                                          <p:attrName>style.visibility</p:attrName>
                                        </p:attrNameLst>
                                      </p:cBhvr>
                                      <p:to>
                                        <p:strVal val="visible"/>
                                      </p:to>
                                    </p:set>
                                    <p:animEffect transition="in" filter="dissolve">
                                      <p:cBhvr>
                                        <p:cTn id="25" dur="500"/>
                                        <p:tgtEl>
                                          <p:spTgt spid="6150"/>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9" presetClass="entr" presetSubtype="0" fill="hold" grpId="0" nodeType="clickEffect">
                                  <p:stCondLst>
                                    <p:cond delay="0"/>
                                  </p:stCondLst>
                                  <p:childTnLst>
                                    <p:set>
                                      <p:cBhvr>
                                        <p:cTn id="29" dur="1" fill="hold">
                                          <p:stCondLst>
                                            <p:cond delay="0"/>
                                          </p:stCondLst>
                                        </p:cTn>
                                        <p:tgtEl>
                                          <p:spTgt spid="6153"/>
                                        </p:tgtEl>
                                        <p:attrNameLst>
                                          <p:attrName>style.visibility</p:attrName>
                                        </p:attrNameLst>
                                      </p:cBhvr>
                                      <p:to>
                                        <p:strVal val="visible"/>
                                      </p:to>
                                    </p:set>
                                    <p:animEffect transition="in" filter="dissolve">
                                      <p:cBhvr>
                                        <p:cTn id="30" dur="500"/>
                                        <p:tgtEl>
                                          <p:spTgt spid="6153"/>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9" presetClass="entr" presetSubtype="0" fill="hold" grpId="0" nodeType="clickEffect">
                                  <p:stCondLst>
                                    <p:cond delay="0"/>
                                  </p:stCondLst>
                                  <p:childTnLst>
                                    <p:set>
                                      <p:cBhvr>
                                        <p:cTn id="34" dur="1" fill="hold">
                                          <p:stCondLst>
                                            <p:cond delay="0"/>
                                          </p:stCondLst>
                                        </p:cTn>
                                        <p:tgtEl>
                                          <p:spTgt spid="6154"/>
                                        </p:tgtEl>
                                        <p:attrNameLst>
                                          <p:attrName>style.visibility</p:attrName>
                                        </p:attrNameLst>
                                      </p:cBhvr>
                                      <p:to>
                                        <p:strVal val="visible"/>
                                      </p:to>
                                    </p:set>
                                    <p:animEffect transition="in" filter="dissolve">
                                      <p:cBhvr>
                                        <p:cTn id="35" dur="500"/>
                                        <p:tgtEl>
                                          <p:spTgt spid="6154"/>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9" presetClass="entr" presetSubtype="0" fill="hold" grpId="0" nodeType="clickEffect">
                                  <p:stCondLst>
                                    <p:cond delay="0"/>
                                  </p:stCondLst>
                                  <p:childTnLst>
                                    <p:set>
                                      <p:cBhvr>
                                        <p:cTn id="39" dur="1" fill="hold">
                                          <p:stCondLst>
                                            <p:cond delay="0"/>
                                          </p:stCondLst>
                                        </p:cTn>
                                        <p:tgtEl>
                                          <p:spTgt spid="6152"/>
                                        </p:tgtEl>
                                        <p:attrNameLst>
                                          <p:attrName>style.visibility</p:attrName>
                                        </p:attrNameLst>
                                      </p:cBhvr>
                                      <p:to>
                                        <p:strVal val="visible"/>
                                      </p:to>
                                    </p:set>
                                    <p:animEffect transition="in" filter="dissolve">
                                      <p:cBhvr>
                                        <p:cTn id="40" dur="500"/>
                                        <p:tgtEl>
                                          <p:spTgt spid="6152"/>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9" presetClass="entr" presetSubtype="0" fill="hold" grpId="0" nodeType="clickEffect">
                                  <p:stCondLst>
                                    <p:cond delay="0"/>
                                  </p:stCondLst>
                                  <p:childTnLst>
                                    <p:set>
                                      <p:cBhvr>
                                        <p:cTn id="44" dur="1" fill="hold">
                                          <p:stCondLst>
                                            <p:cond delay="0"/>
                                          </p:stCondLst>
                                        </p:cTn>
                                        <p:tgtEl>
                                          <p:spTgt spid="6161"/>
                                        </p:tgtEl>
                                        <p:attrNameLst>
                                          <p:attrName>style.visibility</p:attrName>
                                        </p:attrNameLst>
                                      </p:cBhvr>
                                      <p:to>
                                        <p:strVal val="visible"/>
                                      </p:to>
                                    </p:set>
                                    <p:animEffect transition="in" filter="dissolve">
                                      <p:cBhvr>
                                        <p:cTn id="45" dur="500"/>
                                        <p:tgtEl>
                                          <p:spTgt spid="6161"/>
                                        </p:tgtEl>
                                      </p:cBhvr>
                                    </p:animEffect>
                                  </p:childTnLst>
                                </p:cTn>
                              </p:par>
                              <p:par>
                                <p:cTn id="46" presetID="9" presetClass="entr" presetSubtype="0" fill="hold" grpId="0" nodeType="withEffect">
                                  <p:stCondLst>
                                    <p:cond delay="0"/>
                                  </p:stCondLst>
                                  <p:childTnLst>
                                    <p:set>
                                      <p:cBhvr>
                                        <p:cTn id="47" dur="1" fill="hold">
                                          <p:stCondLst>
                                            <p:cond delay="0"/>
                                          </p:stCondLst>
                                        </p:cTn>
                                        <p:tgtEl>
                                          <p:spTgt spid="6162"/>
                                        </p:tgtEl>
                                        <p:attrNameLst>
                                          <p:attrName>style.visibility</p:attrName>
                                        </p:attrNameLst>
                                      </p:cBhvr>
                                      <p:to>
                                        <p:strVal val="visible"/>
                                      </p:to>
                                    </p:set>
                                    <p:animEffect transition="in" filter="dissolve">
                                      <p:cBhvr>
                                        <p:cTn id="48" dur="500"/>
                                        <p:tgtEl>
                                          <p:spTgt spid="6162"/>
                                        </p:tgtEl>
                                      </p:cBhvr>
                                    </p:animEffect>
                                  </p:childTnLst>
                                </p:cTn>
                              </p:par>
                              <p:par>
                                <p:cTn id="49" presetID="9" presetClass="entr" presetSubtype="0" fill="hold" grpId="0" nodeType="withEffect">
                                  <p:stCondLst>
                                    <p:cond delay="0"/>
                                  </p:stCondLst>
                                  <p:childTnLst>
                                    <p:set>
                                      <p:cBhvr>
                                        <p:cTn id="50" dur="1" fill="hold">
                                          <p:stCondLst>
                                            <p:cond delay="0"/>
                                          </p:stCondLst>
                                        </p:cTn>
                                        <p:tgtEl>
                                          <p:spTgt spid="6163"/>
                                        </p:tgtEl>
                                        <p:attrNameLst>
                                          <p:attrName>style.visibility</p:attrName>
                                        </p:attrNameLst>
                                      </p:cBhvr>
                                      <p:to>
                                        <p:strVal val="visible"/>
                                      </p:to>
                                    </p:set>
                                    <p:animEffect transition="in" filter="dissolve">
                                      <p:cBhvr>
                                        <p:cTn id="51" dur="500"/>
                                        <p:tgtEl>
                                          <p:spTgt spid="6163"/>
                                        </p:tgtEl>
                                      </p:cBhvr>
                                    </p:animEffect>
                                  </p:childTnLst>
                                </p:cTn>
                              </p:par>
                              <p:par>
                                <p:cTn id="52" presetID="9" presetClass="entr" presetSubtype="0" fill="hold" grpId="0" nodeType="withEffect">
                                  <p:stCondLst>
                                    <p:cond delay="0"/>
                                  </p:stCondLst>
                                  <p:childTnLst>
                                    <p:set>
                                      <p:cBhvr>
                                        <p:cTn id="53" dur="1" fill="hold">
                                          <p:stCondLst>
                                            <p:cond delay="0"/>
                                          </p:stCondLst>
                                        </p:cTn>
                                        <p:tgtEl>
                                          <p:spTgt spid="6164"/>
                                        </p:tgtEl>
                                        <p:attrNameLst>
                                          <p:attrName>style.visibility</p:attrName>
                                        </p:attrNameLst>
                                      </p:cBhvr>
                                      <p:to>
                                        <p:strVal val="visible"/>
                                      </p:to>
                                    </p:set>
                                    <p:animEffect transition="in" filter="dissolve">
                                      <p:cBhvr>
                                        <p:cTn id="54" dur="500"/>
                                        <p:tgtEl>
                                          <p:spTgt spid="6164"/>
                                        </p:tgtEl>
                                      </p:cBhvr>
                                    </p:animEffect>
                                  </p:childTnLst>
                                </p:cTn>
                              </p:par>
                            </p:childTnLst>
                          </p:cTn>
                        </p:par>
                      </p:childTnLst>
                    </p:cTn>
                  </p:par>
                  <p:par>
                    <p:cTn id="55" fill="hold" nodeType="clickPar">
                      <p:stCondLst>
                        <p:cond delay="indefinite"/>
                      </p:stCondLst>
                      <p:childTnLst>
                        <p:par>
                          <p:cTn id="56" fill="hold" nodeType="withGroup">
                            <p:stCondLst>
                              <p:cond delay="0"/>
                            </p:stCondLst>
                            <p:childTnLst>
                              <p:par>
                                <p:cTn id="57" presetID="9" presetClass="entr" presetSubtype="0" fill="hold" grpId="0" nodeType="clickEffect">
                                  <p:stCondLst>
                                    <p:cond delay="0"/>
                                  </p:stCondLst>
                                  <p:childTnLst>
                                    <p:set>
                                      <p:cBhvr>
                                        <p:cTn id="58" dur="1" fill="hold">
                                          <p:stCondLst>
                                            <p:cond delay="0"/>
                                          </p:stCondLst>
                                        </p:cTn>
                                        <p:tgtEl>
                                          <p:spTgt spid="6166"/>
                                        </p:tgtEl>
                                        <p:attrNameLst>
                                          <p:attrName>style.visibility</p:attrName>
                                        </p:attrNameLst>
                                      </p:cBhvr>
                                      <p:to>
                                        <p:strVal val="visible"/>
                                      </p:to>
                                    </p:set>
                                    <p:animEffect transition="in" filter="dissolve">
                                      <p:cBhvr>
                                        <p:cTn id="59" dur="500"/>
                                        <p:tgtEl>
                                          <p:spTgt spid="6166"/>
                                        </p:tgtEl>
                                      </p:cBhvr>
                                    </p:animEffect>
                                  </p:childTnLst>
                                </p:cTn>
                              </p:par>
                              <p:par>
                                <p:cTn id="60" presetID="9" presetClass="entr" presetSubtype="0" fill="hold" grpId="0" nodeType="withEffect">
                                  <p:stCondLst>
                                    <p:cond delay="0"/>
                                  </p:stCondLst>
                                  <p:childTnLst>
                                    <p:set>
                                      <p:cBhvr>
                                        <p:cTn id="61" dur="1" fill="hold">
                                          <p:stCondLst>
                                            <p:cond delay="0"/>
                                          </p:stCondLst>
                                        </p:cTn>
                                        <p:tgtEl>
                                          <p:spTgt spid="6165"/>
                                        </p:tgtEl>
                                        <p:attrNameLst>
                                          <p:attrName>style.visibility</p:attrName>
                                        </p:attrNameLst>
                                      </p:cBhvr>
                                      <p:to>
                                        <p:strVal val="visible"/>
                                      </p:to>
                                    </p:set>
                                    <p:animEffect transition="in" filter="dissolve">
                                      <p:cBhvr>
                                        <p:cTn id="62" dur="500"/>
                                        <p:tgtEl>
                                          <p:spTgt spid="6165"/>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9" presetClass="entr" presetSubtype="0" fill="hold" grpId="0" nodeType="clickEffect">
                                  <p:stCondLst>
                                    <p:cond delay="0"/>
                                  </p:stCondLst>
                                  <p:childTnLst>
                                    <p:set>
                                      <p:cBhvr>
                                        <p:cTn id="66" dur="1" fill="hold">
                                          <p:stCondLst>
                                            <p:cond delay="0"/>
                                          </p:stCondLst>
                                        </p:cTn>
                                        <p:tgtEl>
                                          <p:spTgt spid="6167"/>
                                        </p:tgtEl>
                                        <p:attrNameLst>
                                          <p:attrName>style.visibility</p:attrName>
                                        </p:attrNameLst>
                                      </p:cBhvr>
                                      <p:to>
                                        <p:strVal val="visible"/>
                                      </p:to>
                                    </p:set>
                                    <p:animEffect transition="in" filter="dissolve">
                                      <p:cBhvr>
                                        <p:cTn id="67" dur="500"/>
                                        <p:tgtEl>
                                          <p:spTgt spid="6167"/>
                                        </p:tgtEl>
                                      </p:cBhvr>
                                    </p:animEffect>
                                  </p:childTnLst>
                                </p:cTn>
                              </p:par>
                              <p:par>
                                <p:cTn id="68" presetID="9" presetClass="entr" presetSubtype="0" fill="hold" grpId="0" nodeType="withEffect">
                                  <p:stCondLst>
                                    <p:cond delay="0"/>
                                  </p:stCondLst>
                                  <p:childTnLst>
                                    <p:set>
                                      <p:cBhvr>
                                        <p:cTn id="69" dur="1" fill="hold">
                                          <p:stCondLst>
                                            <p:cond delay="0"/>
                                          </p:stCondLst>
                                        </p:cTn>
                                        <p:tgtEl>
                                          <p:spTgt spid="6168"/>
                                        </p:tgtEl>
                                        <p:attrNameLst>
                                          <p:attrName>style.visibility</p:attrName>
                                        </p:attrNameLst>
                                      </p:cBhvr>
                                      <p:to>
                                        <p:strVal val="visible"/>
                                      </p:to>
                                    </p:set>
                                    <p:animEffect transition="in" filter="dissolve">
                                      <p:cBhvr>
                                        <p:cTn id="70" dur="500"/>
                                        <p:tgtEl>
                                          <p:spTgt spid="6168"/>
                                        </p:tgtEl>
                                      </p:cBhvr>
                                    </p:animEffect>
                                  </p:childTnLst>
                                </p:cTn>
                              </p:par>
                            </p:childTnLst>
                          </p:cTn>
                        </p:par>
                      </p:childTnLst>
                    </p:cTn>
                  </p:par>
                  <p:par>
                    <p:cTn id="71" fill="hold" nodeType="clickPar">
                      <p:stCondLst>
                        <p:cond delay="indefinite"/>
                      </p:stCondLst>
                      <p:childTnLst>
                        <p:par>
                          <p:cTn id="72" fill="hold" nodeType="withGroup">
                            <p:stCondLst>
                              <p:cond delay="0"/>
                            </p:stCondLst>
                            <p:childTnLst>
                              <p:par>
                                <p:cTn id="73" presetID="9" presetClass="entr" presetSubtype="0" fill="hold" grpId="0" nodeType="clickEffect">
                                  <p:stCondLst>
                                    <p:cond delay="0"/>
                                  </p:stCondLst>
                                  <p:childTnLst>
                                    <p:set>
                                      <p:cBhvr>
                                        <p:cTn id="74" dur="1" fill="hold">
                                          <p:stCondLst>
                                            <p:cond delay="0"/>
                                          </p:stCondLst>
                                        </p:cTn>
                                        <p:tgtEl>
                                          <p:spTgt spid="6169"/>
                                        </p:tgtEl>
                                        <p:attrNameLst>
                                          <p:attrName>style.visibility</p:attrName>
                                        </p:attrNameLst>
                                      </p:cBhvr>
                                      <p:to>
                                        <p:strVal val="visible"/>
                                      </p:to>
                                    </p:set>
                                    <p:animEffect transition="in" filter="dissolve">
                                      <p:cBhvr>
                                        <p:cTn id="75" dur="500"/>
                                        <p:tgtEl>
                                          <p:spTgt spid="6169"/>
                                        </p:tgtEl>
                                      </p:cBhvr>
                                    </p:animEffect>
                                  </p:childTnLst>
                                </p:cTn>
                              </p:par>
                              <p:par>
                                <p:cTn id="76" presetID="9" presetClass="entr" presetSubtype="0" fill="hold" grpId="0" nodeType="withEffect">
                                  <p:stCondLst>
                                    <p:cond delay="0"/>
                                  </p:stCondLst>
                                  <p:childTnLst>
                                    <p:set>
                                      <p:cBhvr>
                                        <p:cTn id="77" dur="1" fill="hold">
                                          <p:stCondLst>
                                            <p:cond delay="0"/>
                                          </p:stCondLst>
                                        </p:cTn>
                                        <p:tgtEl>
                                          <p:spTgt spid="6170"/>
                                        </p:tgtEl>
                                        <p:attrNameLst>
                                          <p:attrName>style.visibility</p:attrName>
                                        </p:attrNameLst>
                                      </p:cBhvr>
                                      <p:to>
                                        <p:strVal val="visible"/>
                                      </p:to>
                                    </p:set>
                                    <p:animEffect transition="in" filter="dissolve">
                                      <p:cBhvr>
                                        <p:cTn id="78" dur="500"/>
                                        <p:tgtEl>
                                          <p:spTgt spid="6170"/>
                                        </p:tgtEl>
                                      </p:cBhvr>
                                    </p:animEffect>
                                  </p:childTnLst>
                                </p:cTn>
                              </p:par>
                              <p:par>
                                <p:cTn id="79" presetID="9" presetClass="entr" presetSubtype="0" fill="hold" grpId="0" nodeType="withEffect">
                                  <p:stCondLst>
                                    <p:cond delay="0"/>
                                  </p:stCondLst>
                                  <p:childTnLst>
                                    <p:set>
                                      <p:cBhvr>
                                        <p:cTn id="80" dur="1" fill="hold">
                                          <p:stCondLst>
                                            <p:cond delay="0"/>
                                          </p:stCondLst>
                                        </p:cTn>
                                        <p:tgtEl>
                                          <p:spTgt spid="6171"/>
                                        </p:tgtEl>
                                        <p:attrNameLst>
                                          <p:attrName>style.visibility</p:attrName>
                                        </p:attrNameLst>
                                      </p:cBhvr>
                                      <p:to>
                                        <p:strVal val="visible"/>
                                      </p:to>
                                    </p:set>
                                    <p:animEffect transition="in" filter="dissolve">
                                      <p:cBhvr>
                                        <p:cTn id="81" dur="500"/>
                                        <p:tgtEl>
                                          <p:spTgt spid="6171"/>
                                        </p:tgtEl>
                                      </p:cBhvr>
                                    </p:animEffect>
                                  </p:childTnLst>
                                </p:cTn>
                              </p:par>
                              <p:par>
                                <p:cTn id="82" presetID="9" presetClass="entr" presetSubtype="0" fill="hold" grpId="0" nodeType="withEffect">
                                  <p:stCondLst>
                                    <p:cond delay="0"/>
                                  </p:stCondLst>
                                  <p:childTnLst>
                                    <p:set>
                                      <p:cBhvr>
                                        <p:cTn id="83" dur="1" fill="hold">
                                          <p:stCondLst>
                                            <p:cond delay="0"/>
                                          </p:stCondLst>
                                        </p:cTn>
                                        <p:tgtEl>
                                          <p:spTgt spid="6180"/>
                                        </p:tgtEl>
                                        <p:attrNameLst>
                                          <p:attrName>style.visibility</p:attrName>
                                        </p:attrNameLst>
                                      </p:cBhvr>
                                      <p:to>
                                        <p:strVal val="visible"/>
                                      </p:to>
                                    </p:set>
                                    <p:animEffect transition="in" filter="dissolve">
                                      <p:cBhvr>
                                        <p:cTn id="84" dur="500"/>
                                        <p:tgtEl>
                                          <p:spTgt spid="6180"/>
                                        </p:tgtEl>
                                      </p:cBhvr>
                                    </p:animEffect>
                                  </p:childTnLst>
                                </p:cTn>
                              </p:par>
                              <p:par>
                                <p:cTn id="85" presetID="9" presetClass="entr" presetSubtype="0" fill="hold" grpId="0" nodeType="withEffect">
                                  <p:stCondLst>
                                    <p:cond delay="0"/>
                                  </p:stCondLst>
                                  <p:childTnLst>
                                    <p:set>
                                      <p:cBhvr>
                                        <p:cTn id="86" dur="1" fill="hold">
                                          <p:stCondLst>
                                            <p:cond delay="0"/>
                                          </p:stCondLst>
                                        </p:cTn>
                                        <p:tgtEl>
                                          <p:spTgt spid="6178"/>
                                        </p:tgtEl>
                                        <p:attrNameLst>
                                          <p:attrName>style.visibility</p:attrName>
                                        </p:attrNameLst>
                                      </p:cBhvr>
                                      <p:to>
                                        <p:strVal val="visible"/>
                                      </p:to>
                                    </p:set>
                                    <p:animEffect transition="in" filter="dissolve">
                                      <p:cBhvr>
                                        <p:cTn id="87" dur="500"/>
                                        <p:tgtEl>
                                          <p:spTgt spid="6178"/>
                                        </p:tgtEl>
                                      </p:cBhvr>
                                    </p:animEffect>
                                  </p:childTnLst>
                                </p:cTn>
                              </p:par>
                              <p:par>
                                <p:cTn id="88" presetID="9" presetClass="entr" presetSubtype="0" fill="hold" grpId="0" nodeType="withEffect">
                                  <p:stCondLst>
                                    <p:cond delay="0"/>
                                  </p:stCondLst>
                                  <p:childTnLst>
                                    <p:set>
                                      <p:cBhvr>
                                        <p:cTn id="89" dur="1" fill="hold">
                                          <p:stCondLst>
                                            <p:cond delay="0"/>
                                          </p:stCondLst>
                                        </p:cTn>
                                        <p:tgtEl>
                                          <p:spTgt spid="6179"/>
                                        </p:tgtEl>
                                        <p:attrNameLst>
                                          <p:attrName>style.visibility</p:attrName>
                                        </p:attrNameLst>
                                      </p:cBhvr>
                                      <p:to>
                                        <p:strVal val="visible"/>
                                      </p:to>
                                    </p:set>
                                    <p:animEffect transition="in" filter="dissolve">
                                      <p:cBhvr>
                                        <p:cTn id="90" dur="500"/>
                                        <p:tgtEl>
                                          <p:spTgt spid="6179"/>
                                        </p:tgtEl>
                                      </p:cBhvr>
                                    </p:animEffect>
                                  </p:childTnLst>
                                </p:cTn>
                              </p:par>
                            </p:childTnLst>
                          </p:cTn>
                        </p:par>
                      </p:childTnLst>
                    </p:cTn>
                  </p:par>
                  <p:par>
                    <p:cTn id="91" fill="hold" nodeType="clickPar">
                      <p:stCondLst>
                        <p:cond delay="indefinite"/>
                      </p:stCondLst>
                      <p:childTnLst>
                        <p:par>
                          <p:cTn id="92" fill="hold" nodeType="withGroup">
                            <p:stCondLst>
                              <p:cond delay="0"/>
                            </p:stCondLst>
                            <p:childTnLst>
                              <p:par>
                                <p:cTn id="93" presetID="9" presetClass="entr" presetSubtype="0" fill="hold" grpId="0" nodeType="clickEffect">
                                  <p:stCondLst>
                                    <p:cond delay="0"/>
                                  </p:stCondLst>
                                  <p:childTnLst>
                                    <p:set>
                                      <p:cBhvr>
                                        <p:cTn id="94" dur="1" fill="hold">
                                          <p:stCondLst>
                                            <p:cond delay="0"/>
                                          </p:stCondLst>
                                        </p:cTn>
                                        <p:tgtEl>
                                          <p:spTgt spid="6172"/>
                                        </p:tgtEl>
                                        <p:attrNameLst>
                                          <p:attrName>style.visibility</p:attrName>
                                        </p:attrNameLst>
                                      </p:cBhvr>
                                      <p:to>
                                        <p:strVal val="visible"/>
                                      </p:to>
                                    </p:set>
                                    <p:animEffect transition="in" filter="dissolve">
                                      <p:cBhvr>
                                        <p:cTn id="95" dur="500"/>
                                        <p:tgtEl>
                                          <p:spTgt spid="6172"/>
                                        </p:tgtEl>
                                      </p:cBhvr>
                                    </p:animEffect>
                                  </p:childTnLst>
                                </p:cTn>
                              </p:par>
                              <p:par>
                                <p:cTn id="96" presetID="9" presetClass="entr" presetSubtype="0" fill="hold" grpId="0" nodeType="withEffect">
                                  <p:stCondLst>
                                    <p:cond delay="0"/>
                                  </p:stCondLst>
                                  <p:childTnLst>
                                    <p:set>
                                      <p:cBhvr>
                                        <p:cTn id="97" dur="1" fill="hold">
                                          <p:stCondLst>
                                            <p:cond delay="0"/>
                                          </p:stCondLst>
                                        </p:cTn>
                                        <p:tgtEl>
                                          <p:spTgt spid="6173"/>
                                        </p:tgtEl>
                                        <p:attrNameLst>
                                          <p:attrName>style.visibility</p:attrName>
                                        </p:attrNameLst>
                                      </p:cBhvr>
                                      <p:to>
                                        <p:strVal val="visible"/>
                                      </p:to>
                                    </p:set>
                                    <p:animEffect transition="in" filter="dissolve">
                                      <p:cBhvr>
                                        <p:cTn id="98" dur="500"/>
                                        <p:tgtEl>
                                          <p:spTgt spid="6173"/>
                                        </p:tgtEl>
                                      </p:cBhvr>
                                    </p:animEffect>
                                  </p:childTnLst>
                                </p:cTn>
                              </p:par>
                              <p:par>
                                <p:cTn id="99" presetID="9" presetClass="entr" presetSubtype="0" fill="hold" grpId="0" nodeType="withEffect">
                                  <p:stCondLst>
                                    <p:cond delay="0"/>
                                  </p:stCondLst>
                                  <p:childTnLst>
                                    <p:set>
                                      <p:cBhvr>
                                        <p:cTn id="100" dur="1" fill="hold">
                                          <p:stCondLst>
                                            <p:cond delay="0"/>
                                          </p:stCondLst>
                                        </p:cTn>
                                        <p:tgtEl>
                                          <p:spTgt spid="6174"/>
                                        </p:tgtEl>
                                        <p:attrNameLst>
                                          <p:attrName>style.visibility</p:attrName>
                                        </p:attrNameLst>
                                      </p:cBhvr>
                                      <p:to>
                                        <p:strVal val="visible"/>
                                      </p:to>
                                    </p:set>
                                    <p:animEffect transition="in" filter="dissolve">
                                      <p:cBhvr>
                                        <p:cTn id="101" dur="500"/>
                                        <p:tgtEl>
                                          <p:spTgt spid="6174"/>
                                        </p:tgtEl>
                                      </p:cBhvr>
                                    </p:animEffect>
                                  </p:childTnLst>
                                </p:cTn>
                              </p:par>
                              <p:par>
                                <p:cTn id="102" presetID="9" presetClass="entr" presetSubtype="0" fill="hold" grpId="0" nodeType="withEffect">
                                  <p:stCondLst>
                                    <p:cond delay="0"/>
                                  </p:stCondLst>
                                  <p:childTnLst>
                                    <p:set>
                                      <p:cBhvr>
                                        <p:cTn id="103" dur="1" fill="hold">
                                          <p:stCondLst>
                                            <p:cond delay="0"/>
                                          </p:stCondLst>
                                        </p:cTn>
                                        <p:tgtEl>
                                          <p:spTgt spid="6177"/>
                                        </p:tgtEl>
                                        <p:attrNameLst>
                                          <p:attrName>style.visibility</p:attrName>
                                        </p:attrNameLst>
                                      </p:cBhvr>
                                      <p:to>
                                        <p:strVal val="visible"/>
                                      </p:to>
                                    </p:set>
                                    <p:animEffect transition="in" filter="dissolve">
                                      <p:cBhvr>
                                        <p:cTn id="104" dur="500"/>
                                        <p:tgtEl>
                                          <p:spTgt spid="6177"/>
                                        </p:tgtEl>
                                      </p:cBhvr>
                                    </p:animEffect>
                                  </p:childTnLst>
                                </p:cTn>
                              </p:par>
                              <p:par>
                                <p:cTn id="105" presetID="9" presetClass="entr" presetSubtype="0" fill="hold" grpId="0" nodeType="withEffect">
                                  <p:stCondLst>
                                    <p:cond delay="0"/>
                                  </p:stCondLst>
                                  <p:childTnLst>
                                    <p:set>
                                      <p:cBhvr>
                                        <p:cTn id="106" dur="1" fill="hold">
                                          <p:stCondLst>
                                            <p:cond delay="0"/>
                                          </p:stCondLst>
                                        </p:cTn>
                                        <p:tgtEl>
                                          <p:spTgt spid="6176"/>
                                        </p:tgtEl>
                                        <p:attrNameLst>
                                          <p:attrName>style.visibility</p:attrName>
                                        </p:attrNameLst>
                                      </p:cBhvr>
                                      <p:to>
                                        <p:strVal val="visible"/>
                                      </p:to>
                                    </p:set>
                                    <p:animEffect transition="in" filter="dissolve">
                                      <p:cBhvr>
                                        <p:cTn id="107" dur="500"/>
                                        <p:tgtEl>
                                          <p:spTgt spid="6176"/>
                                        </p:tgtEl>
                                      </p:cBhvr>
                                    </p:animEffect>
                                  </p:childTnLst>
                                </p:cTn>
                              </p:par>
                              <p:par>
                                <p:cTn id="108" presetID="9" presetClass="entr" presetSubtype="0" fill="hold" grpId="0" nodeType="withEffect">
                                  <p:stCondLst>
                                    <p:cond delay="0"/>
                                  </p:stCondLst>
                                  <p:childTnLst>
                                    <p:set>
                                      <p:cBhvr>
                                        <p:cTn id="109" dur="1" fill="hold">
                                          <p:stCondLst>
                                            <p:cond delay="0"/>
                                          </p:stCondLst>
                                        </p:cTn>
                                        <p:tgtEl>
                                          <p:spTgt spid="6175"/>
                                        </p:tgtEl>
                                        <p:attrNameLst>
                                          <p:attrName>style.visibility</p:attrName>
                                        </p:attrNameLst>
                                      </p:cBhvr>
                                      <p:to>
                                        <p:strVal val="visible"/>
                                      </p:to>
                                    </p:set>
                                    <p:animEffect transition="in" filter="dissolve">
                                      <p:cBhvr>
                                        <p:cTn id="110" dur="500"/>
                                        <p:tgtEl>
                                          <p:spTgt spid="61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9" grpId="0" animBg="1"/>
      <p:bldP spid="6150" grpId="0" animBg="1"/>
      <p:bldP spid="6152" grpId="0" animBg="1"/>
      <p:bldP spid="6153" grpId="0" animBg="1"/>
      <p:bldP spid="6154" grpId="0" animBg="1"/>
      <p:bldP spid="6159" grpId="0"/>
      <p:bldP spid="6161" grpId="0"/>
      <p:bldP spid="6162" grpId="0"/>
      <p:bldP spid="6163" grpId="0"/>
      <p:bldP spid="6164" grpId="0"/>
      <p:bldP spid="6165" grpId="0" animBg="1"/>
      <p:bldP spid="6166" grpId="0" animBg="1"/>
      <p:bldP spid="6167" grpId="0"/>
      <p:bldP spid="6168" grpId="0"/>
      <p:bldP spid="6169" grpId="0" animBg="1"/>
      <p:bldP spid="6170" grpId="0" animBg="1"/>
      <p:bldP spid="6171" grpId="0" animBg="1"/>
      <p:bldP spid="6172" grpId="0"/>
      <p:bldP spid="6173" grpId="0"/>
      <p:bldP spid="6174" grpId="0"/>
      <p:bldP spid="6175" grpId="0"/>
      <p:bldP spid="6176" grpId="0"/>
      <p:bldP spid="6177" grpId="0"/>
      <p:bldP spid="6178" grpId="0" animBg="1"/>
      <p:bldP spid="6179" grpId="0" animBg="1"/>
      <p:bldP spid="6180" grpId="0" animBg="1"/>
      <p:bldP spid="6181" grpId="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101</TotalTime>
  <Words>503</Words>
  <Application>Microsoft Office PowerPoint</Application>
  <PresentationFormat>On-screen Show (4:3)</PresentationFormat>
  <Paragraphs>42</Paragraphs>
  <Slides>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Juliet</vt:lpstr>
      <vt:lpstr>Pepita MT</vt:lpstr>
      <vt:lpstr>Jarman</vt:lpstr>
      <vt:lpstr>Default Design</vt:lpstr>
      <vt:lpstr>Writing in Note Form</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COTEN END SCHOOL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Writing in Note Form</dc:title>
  <dc:creator>HP registered user</dc:creator>
  <cp:lastModifiedBy>Teacher E-Solutions</cp:lastModifiedBy>
  <cp:revision>18</cp:revision>
  <dcterms:created xsi:type="dcterms:W3CDTF">2007-09-01T18:09:36Z</dcterms:created>
  <dcterms:modified xsi:type="dcterms:W3CDTF">2019-01-18T16:54:11Z</dcterms:modified>
</cp:coreProperties>
</file>